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0"/>
  </p:normalViewPr>
  <p:slideViewPr>
    <p:cSldViewPr>
      <p:cViewPr varScale="1">
        <p:scale>
          <a:sx n="102" d="100"/>
          <a:sy n="102" d="100"/>
        </p:scale>
        <p:origin x="952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B</a:t>
            </a:r>
            <a:r>
              <a:rPr spc="95" dirty="0"/>
              <a:t>E</a:t>
            </a:r>
            <a:r>
              <a:rPr spc="-35" dirty="0"/>
              <a:t>I</a:t>
            </a:r>
            <a:r>
              <a:rPr spc="315" dirty="0"/>
              <a:t>M</a:t>
            </a:r>
            <a:r>
              <a:rPr spc="155" dirty="0"/>
              <a:t>UN</a:t>
            </a:r>
            <a:r>
              <a:rPr spc="-45" dirty="0"/>
              <a:t> </a:t>
            </a:r>
            <a:r>
              <a:rPr spc="65" dirty="0"/>
              <a:t>B</a:t>
            </a:r>
            <a:r>
              <a:rPr spc="60" dirty="0"/>
              <a:t>e</a:t>
            </a:r>
            <a:r>
              <a:rPr spc="-80" dirty="0"/>
              <a:t>i</a:t>
            </a:r>
            <a:r>
              <a:rPr spc="-225" dirty="0"/>
              <a:t>j</a:t>
            </a:r>
            <a:r>
              <a:rPr spc="-80" dirty="0"/>
              <a:t>i</a:t>
            </a:r>
            <a:r>
              <a:rPr spc="10" dirty="0"/>
              <a:t>n</a:t>
            </a:r>
            <a:r>
              <a:rPr spc="195" dirty="0"/>
              <a:t>g</a:t>
            </a:r>
            <a:r>
              <a:rPr spc="-45" dirty="0"/>
              <a:t> </a:t>
            </a:r>
            <a:r>
              <a:rPr spc="-545" dirty="0"/>
              <a:t>|</a:t>
            </a:r>
            <a:r>
              <a:rPr spc="-45" dirty="0"/>
              <a:t> </a:t>
            </a:r>
            <a:r>
              <a:rPr spc="50" dirty="0"/>
              <a:t>202</a:t>
            </a:r>
            <a:r>
              <a:rPr spc="55" dirty="0"/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B9BD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B</a:t>
            </a:r>
            <a:r>
              <a:rPr spc="95" dirty="0"/>
              <a:t>E</a:t>
            </a:r>
            <a:r>
              <a:rPr spc="-35" dirty="0"/>
              <a:t>I</a:t>
            </a:r>
            <a:r>
              <a:rPr spc="315" dirty="0"/>
              <a:t>M</a:t>
            </a:r>
            <a:r>
              <a:rPr spc="155" dirty="0"/>
              <a:t>UN</a:t>
            </a:r>
            <a:r>
              <a:rPr spc="-45" dirty="0"/>
              <a:t> </a:t>
            </a:r>
            <a:r>
              <a:rPr spc="65" dirty="0"/>
              <a:t>B</a:t>
            </a:r>
            <a:r>
              <a:rPr spc="60" dirty="0"/>
              <a:t>e</a:t>
            </a:r>
            <a:r>
              <a:rPr spc="-80" dirty="0"/>
              <a:t>i</a:t>
            </a:r>
            <a:r>
              <a:rPr spc="-225" dirty="0"/>
              <a:t>j</a:t>
            </a:r>
            <a:r>
              <a:rPr spc="-80" dirty="0"/>
              <a:t>i</a:t>
            </a:r>
            <a:r>
              <a:rPr spc="10" dirty="0"/>
              <a:t>n</a:t>
            </a:r>
            <a:r>
              <a:rPr spc="195" dirty="0"/>
              <a:t>g</a:t>
            </a:r>
            <a:r>
              <a:rPr spc="-45" dirty="0"/>
              <a:t> </a:t>
            </a:r>
            <a:r>
              <a:rPr spc="-545" dirty="0"/>
              <a:t>|</a:t>
            </a:r>
            <a:r>
              <a:rPr spc="-45" dirty="0"/>
              <a:t> </a:t>
            </a:r>
            <a:r>
              <a:rPr spc="50" dirty="0"/>
              <a:t>202</a:t>
            </a:r>
            <a:r>
              <a:rPr spc="55" dirty="0"/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B9BD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B</a:t>
            </a:r>
            <a:r>
              <a:rPr spc="95" dirty="0"/>
              <a:t>E</a:t>
            </a:r>
            <a:r>
              <a:rPr spc="-35" dirty="0"/>
              <a:t>I</a:t>
            </a:r>
            <a:r>
              <a:rPr spc="315" dirty="0"/>
              <a:t>M</a:t>
            </a:r>
            <a:r>
              <a:rPr spc="155" dirty="0"/>
              <a:t>UN</a:t>
            </a:r>
            <a:r>
              <a:rPr spc="-45" dirty="0"/>
              <a:t> </a:t>
            </a:r>
            <a:r>
              <a:rPr spc="65" dirty="0"/>
              <a:t>B</a:t>
            </a:r>
            <a:r>
              <a:rPr spc="60" dirty="0"/>
              <a:t>e</a:t>
            </a:r>
            <a:r>
              <a:rPr spc="-80" dirty="0"/>
              <a:t>i</a:t>
            </a:r>
            <a:r>
              <a:rPr spc="-225" dirty="0"/>
              <a:t>j</a:t>
            </a:r>
            <a:r>
              <a:rPr spc="-80" dirty="0"/>
              <a:t>i</a:t>
            </a:r>
            <a:r>
              <a:rPr spc="10" dirty="0"/>
              <a:t>n</a:t>
            </a:r>
            <a:r>
              <a:rPr spc="195" dirty="0"/>
              <a:t>g</a:t>
            </a:r>
            <a:r>
              <a:rPr spc="-45" dirty="0"/>
              <a:t> </a:t>
            </a:r>
            <a:r>
              <a:rPr spc="-545" dirty="0"/>
              <a:t>|</a:t>
            </a:r>
            <a:r>
              <a:rPr spc="-45" dirty="0"/>
              <a:t> </a:t>
            </a:r>
            <a:r>
              <a:rPr spc="50" dirty="0"/>
              <a:t>202</a:t>
            </a:r>
            <a:r>
              <a:rPr spc="55" dirty="0"/>
              <a:t>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B9BD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B</a:t>
            </a:r>
            <a:r>
              <a:rPr spc="95" dirty="0"/>
              <a:t>E</a:t>
            </a:r>
            <a:r>
              <a:rPr spc="-35" dirty="0"/>
              <a:t>I</a:t>
            </a:r>
            <a:r>
              <a:rPr spc="315" dirty="0"/>
              <a:t>M</a:t>
            </a:r>
            <a:r>
              <a:rPr spc="155" dirty="0"/>
              <a:t>UN</a:t>
            </a:r>
            <a:r>
              <a:rPr spc="-45" dirty="0"/>
              <a:t> </a:t>
            </a:r>
            <a:r>
              <a:rPr spc="65" dirty="0"/>
              <a:t>B</a:t>
            </a:r>
            <a:r>
              <a:rPr spc="60" dirty="0"/>
              <a:t>e</a:t>
            </a:r>
            <a:r>
              <a:rPr spc="-80" dirty="0"/>
              <a:t>i</a:t>
            </a:r>
            <a:r>
              <a:rPr spc="-225" dirty="0"/>
              <a:t>j</a:t>
            </a:r>
            <a:r>
              <a:rPr spc="-80" dirty="0"/>
              <a:t>i</a:t>
            </a:r>
            <a:r>
              <a:rPr spc="10" dirty="0"/>
              <a:t>n</a:t>
            </a:r>
            <a:r>
              <a:rPr spc="195" dirty="0"/>
              <a:t>g</a:t>
            </a:r>
            <a:r>
              <a:rPr spc="-45" dirty="0"/>
              <a:t> </a:t>
            </a:r>
            <a:r>
              <a:rPr spc="-545" dirty="0"/>
              <a:t>|</a:t>
            </a:r>
            <a:r>
              <a:rPr spc="-45" dirty="0"/>
              <a:t> </a:t>
            </a:r>
            <a:r>
              <a:rPr spc="50" dirty="0"/>
              <a:t>202</a:t>
            </a:r>
            <a:r>
              <a:rPr spc="55" dirty="0"/>
              <a:t>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B</a:t>
            </a:r>
            <a:r>
              <a:rPr spc="95" dirty="0"/>
              <a:t>E</a:t>
            </a:r>
            <a:r>
              <a:rPr spc="-35" dirty="0"/>
              <a:t>I</a:t>
            </a:r>
            <a:r>
              <a:rPr spc="315" dirty="0"/>
              <a:t>M</a:t>
            </a:r>
            <a:r>
              <a:rPr spc="155" dirty="0"/>
              <a:t>UN</a:t>
            </a:r>
            <a:r>
              <a:rPr spc="-45" dirty="0"/>
              <a:t> </a:t>
            </a:r>
            <a:r>
              <a:rPr spc="65" dirty="0"/>
              <a:t>B</a:t>
            </a:r>
            <a:r>
              <a:rPr spc="60" dirty="0"/>
              <a:t>e</a:t>
            </a:r>
            <a:r>
              <a:rPr spc="-80" dirty="0"/>
              <a:t>i</a:t>
            </a:r>
            <a:r>
              <a:rPr spc="-225" dirty="0"/>
              <a:t>j</a:t>
            </a:r>
            <a:r>
              <a:rPr spc="-80" dirty="0"/>
              <a:t>i</a:t>
            </a:r>
            <a:r>
              <a:rPr spc="10" dirty="0"/>
              <a:t>n</a:t>
            </a:r>
            <a:r>
              <a:rPr spc="195" dirty="0"/>
              <a:t>g</a:t>
            </a:r>
            <a:r>
              <a:rPr spc="-45" dirty="0"/>
              <a:t> </a:t>
            </a:r>
            <a:r>
              <a:rPr spc="-545" dirty="0"/>
              <a:t>|</a:t>
            </a:r>
            <a:r>
              <a:rPr spc="-45" dirty="0"/>
              <a:t> </a:t>
            </a:r>
            <a:r>
              <a:rPr spc="50" dirty="0"/>
              <a:t>202</a:t>
            </a:r>
            <a:r>
              <a:rPr spc="55" dirty="0"/>
              <a:t>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46850" y="1048672"/>
            <a:ext cx="8498299" cy="683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5B9BD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6879" y="2102611"/>
            <a:ext cx="10558241" cy="2753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754551" y="6424676"/>
            <a:ext cx="2358390" cy="337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B</a:t>
            </a:r>
            <a:r>
              <a:rPr spc="95" dirty="0"/>
              <a:t>E</a:t>
            </a:r>
            <a:r>
              <a:rPr spc="-35" dirty="0"/>
              <a:t>I</a:t>
            </a:r>
            <a:r>
              <a:rPr spc="315" dirty="0"/>
              <a:t>M</a:t>
            </a:r>
            <a:r>
              <a:rPr spc="155" dirty="0"/>
              <a:t>UN</a:t>
            </a:r>
            <a:r>
              <a:rPr spc="-45" dirty="0"/>
              <a:t> </a:t>
            </a:r>
            <a:r>
              <a:rPr spc="65" dirty="0"/>
              <a:t>B</a:t>
            </a:r>
            <a:r>
              <a:rPr spc="60" dirty="0"/>
              <a:t>e</a:t>
            </a:r>
            <a:r>
              <a:rPr spc="-80" dirty="0"/>
              <a:t>i</a:t>
            </a:r>
            <a:r>
              <a:rPr spc="-225" dirty="0"/>
              <a:t>j</a:t>
            </a:r>
            <a:r>
              <a:rPr spc="-80" dirty="0"/>
              <a:t>i</a:t>
            </a:r>
            <a:r>
              <a:rPr spc="10" dirty="0"/>
              <a:t>n</a:t>
            </a:r>
            <a:r>
              <a:rPr spc="195" dirty="0"/>
              <a:t>g</a:t>
            </a:r>
            <a:r>
              <a:rPr spc="-45" dirty="0"/>
              <a:t> </a:t>
            </a:r>
            <a:r>
              <a:rPr spc="-545" dirty="0"/>
              <a:t>|</a:t>
            </a:r>
            <a:r>
              <a:rPr spc="-45" dirty="0"/>
              <a:t> </a:t>
            </a:r>
            <a:r>
              <a:rPr spc="50" dirty="0"/>
              <a:t>202</a:t>
            </a:r>
            <a:r>
              <a:rPr spc="55" dirty="0"/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sadudeid@isb.bj.edu.cn" TargetMode="External"/><Relationship Id="rId2" Type="http://schemas.openxmlformats.org/officeDocument/2006/relationships/hyperlink" Target="mailto:cstephens@isb.bj.edu.c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5189" y="1623088"/>
            <a:ext cx="8358505" cy="343662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38100" marR="30480">
              <a:lnSpc>
                <a:spcPts val="10300"/>
              </a:lnSpc>
              <a:spcBef>
                <a:spcPts val="1270"/>
              </a:spcBef>
            </a:pPr>
            <a:r>
              <a:rPr sz="9400" spc="240" dirty="0"/>
              <a:t>Approval</a:t>
            </a:r>
            <a:r>
              <a:rPr sz="9400" spc="-215" dirty="0"/>
              <a:t> </a:t>
            </a:r>
            <a:r>
              <a:rPr sz="9400" spc="55" dirty="0"/>
              <a:t>Panel </a:t>
            </a:r>
            <a:r>
              <a:rPr sz="9400" spc="-2815" dirty="0"/>
              <a:t> </a:t>
            </a:r>
            <a:r>
              <a:rPr sz="9400" spc="360" dirty="0"/>
              <a:t>Guide</a:t>
            </a:r>
            <a:endParaRPr sz="9400" dirty="0"/>
          </a:p>
          <a:p>
            <a:pPr marL="38100">
              <a:lnSpc>
                <a:spcPct val="100000"/>
              </a:lnSpc>
              <a:spcBef>
                <a:spcPts val="1245"/>
              </a:spcBef>
            </a:pPr>
            <a:r>
              <a:rPr sz="3200" spc="245" dirty="0">
                <a:solidFill>
                  <a:srgbClr val="898989"/>
                </a:solidFill>
              </a:rPr>
              <a:t>BEIMUN</a:t>
            </a:r>
            <a:r>
              <a:rPr sz="3200" spc="-80" dirty="0">
                <a:solidFill>
                  <a:srgbClr val="898989"/>
                </a:solidFill>
              </a:rPr>
              <a:t> </a:t>
            </a:r>
            <a:r>
              <a:rPr lang="en-US" sz="3200" spc="-80" dirty="0">
                <a:solidFill>
                  <a:srgbClr val="898989"/>
                </a:solidFill>
              </a:rPr>
              <a:t>XXXI</a:t>
            </a:r>
            <a:r>
              <a:rPr sz="3200" spc="-969" dirty="0">
                <a:solidFill>
                  <a:srgbClr val="898989"/>
                </a:solidFill>
              </a:rPr>
              <a:t>|</a:t>
            </a:r>
            <a:r>
              <a:rPr sz="3200" spc="-75" dirty="0">
                <a:solidFill>
                  <a:srgbClr val="898989"/>
                </a:solidFill>
              </a:rPr>
              <a:t> </a:t>
            </a:r>
            <a:r>
              <a:rPr sz="3200" spc="15" dirty="0">
                <a:solidFill>
                  <a:srgbClr val="898989"/>
                </a:solidFill>
              </a:rPr>
              <a:t>202</a:t>
            </a:r>
            <a:r>
              <a:rPr lang="en-US" sz="3200" spc="15" dirty="0">
                <a:solidFill>
                  <a:srgbClr val="898989"/>
                </a:solidFill>
              </a:rPr>
              <a:t>4</a:t>
            </a:r>
            <a:r>
              <a:rPr sz="3200" spc="15" dirty="0">
                <a:solidFill>
                  <a:srgbClr val="898989"/>
                </a:solidFill>
              </a:rPr>
              <a:t>,</a:t>
            </a:r>
            <a:r>
              <a:rPr sz="3200" spc="-80" dirty="0">
                <a:solidFill>
                  <a:srgbClr val="898989"/>
                </a:solidFill>
              </a:rPr>
              <a:t> </a:t>
            </a:r>
            <a:r>
              <a:rPr lang="en-US" sz="3200" spc="60" dirty="0">
                <a:solidFill>
                  <a:srgbClr val="898989"/>
                </a:solidFill>
              </a:rPr>
              <a:t>March </a:t>
            </a:r>
            <a:r>
              <a:rPr lang="en-US" sz="3200" spc="10" dirty="0">
                <a:solidFill>
                  <a:srgbClr val="898989"/>
                </a:solidFill>
              </a:rPr>
              <a:t>15</a:t>
            </a:r>
            <a:r>
              <a:rPr sz="3150" spc="15" baseline="26455" dirty="0">
                <a:solidFill>
                  <a:srgbClr val="898989"/>
                </a:solidFill>
              </a:rPr>
              <a:t>th</a:t>
            </a:r>
            <a:r>
              <a:rPr sz="3200" spc="10" dirty="0">
                <a:solidFill>
                  <a:srgbClr val="898989"/>
                </a:solidFill>
              </a:rPr>
              <a:t>-</a:t>
            </a:r>
            <a:r>
              <a:rPr lang="en-US" sz="3200" spc="10" dirty="0">
                <a:solidFill>
                  <a:srgbClr val="898989"/>
                </a:solidFill>
              </a:rPr>
              <a:t>17</a:t>
            </a:r>
            <a:r>
              <a:rPr sz="3150" spc="15" baseline="26455" dirty="0">
                <a:solidFill>
                  <a:srgbClr val="898989"/>
                </a:solidFill>
              </a:rPr>
              <a:t>th</a:t>
            </a:r>
            <a:endParaRPr sz="3150" baseline="2645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96627" y="150055"/>
            <a:ext cx="806421" cy="73386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340218"/>
            <a:ext cx="12192000" cy="518159"/>
          </a:xfrm>
          <a:custGeom>
            <a:avLst/>
            <a:gdLst/>
            <a:ahLst/>
            <a:cxnLst/>
            <a:rect l="l" t="t" r="r" b="b"/>
            <a:pathLst>
              <a:path w="12192000" h="518159">
                <a:moveTo>
                  <a:pt x="12192000" y="0"/>
                </a:moveTo>
                <a:lnTo>
                  <a:pt x="0" y="0"/>
                </a:lnTo>
                <a:lnTo>
                  <a:pt x="0" y="517781"/>
                </a:lnTo>
                <a:lnTo>
                  <a:pt x="12192000" y="517781"/>
                </a:lnTo>
                <a:lnTo>
                  <a:pt x="121920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9754551" y="6424676"/>
            <a:ext cx="23583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B</a:t>
            </a:r>
            <a:r>
              <a:rPr spc="95" dirty="0"/>
              <a:t>E</a:t>
            </a:r>
            <a:r>
              <a:rPr spc="-35" dirty="0"/>
              <a:t>I</a:t>
            </a:r>
            <a:r>
              <a:rPr spc="315" dirty="0"/>
              <a:t>M</a:t>
            </a:r>
            <a:r>
              <a:rPr spc="155" dirty="0"/>
              <a:t>UN</a:t>
            </a:r>
            <a:r>
              <a:rPr spc="-45" dirty="0"/>
              <a:t> </a:t>
            </a:r>
            <a:r>
              <a:rPr lang="en-US" spc="-45" dirty="0"/>
              <a:t>XXXI </a:t>
            </a:r>
            <a:r>
              <a:rPr spc="-545" dirty="0"/>
              <a:t>|</a:t>
            </a:r>
            <a:r>
              <a:rPr spc="-45" dirty="0"/>
              <a:t> </a:t>
            </a:r>
            <a:r>
              <a:rPr spc="50" dirty="0"/>
              <a:t>202</a:t>
            </a:r>
            <a:r>
              <a:rPr lang="en-US" spc="55" dirty="0"/>
              <a:t>4</a:t>
            </a:r>
            <a:endParaRPr spc="5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61746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93617" y="792640"/>
            <a:ext cx="456755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0" dirty="0"/>
              <a:t>Resolution</a:t>
            </a:r>
            <a:r>
              <a:rPr spc="-130" dirty="0"/>
              <a:t> </a:t>
            </a:r>
            <a:r>
              <a:rPr spc="20" dirty="0"/>
              <a:t>Review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738619"/>
            <a:ext cx="12192000" cy="6119495"/>
            <a:chOff x="0" y="738619"/>
            <a:chExt cx="12192000" cy="6119495"/>
          </a:xfrm>
        </p:grpSpPr>
        <p:sp>
          <p:nvSpPr>
            <p:cNvPr id="7" name="object 7"/>
            <p:cNvSpPr/>
            <p:nvPr/>
          </p:nvSpPr>
          <p:spPr>
            <a:xfrm>
              <a:off x="0" y="738619"/>
              <a:ext cx="5000625" cy="5401310"/>
            </a:xfrm>
            <a:custGeom>
              <a:avLst/>
              <a:gdLst/>
              <a:ahLst/>
              <a:cxnLst/>
              <a:rect l="l" t="t" r="r" b="b"/>
              <a:pathLst>
                <a:path w="5000625" h="5401310">
                  <a:moveTo>
                    <a:pt x="2299956" y="0"/>
                  </a:moveTo>
                  <a:lnTo>
                    <a:pt x="2248285" y="484"/>
                  </a:lnTo>
                  <a:lnTo>
                    <a:pt x="2196849" y="1932"/>
                  </a:lnTo>
                  <a:lnTo>
                    <a:pt x="2145658" y="4334"/>
                  </a:lnTo>
                  <a:lnTo>
                    <a:pt x="2094720" y="7682"/>
                  </a:lnTo>
                  <a:lnTo>
                    <a:pt x="2044043" y="11967"/>
                  </a:lnTo>
                  <a:lnTo>
                    <a:pt x="1993636" y="17181"/>
                  </a:lnTo>
                  <a:lnTo>
                    <a:pt x="1943508" y="23315"/>
                  </a:lnTo>
                  <a:lnTo>
                    <a:pt x="1893667" y="30361"/>
                  </a:lnTo>
                  <a:lnTo>
                    <a:pt x="1844122" y="38309"/>
                  </a:lnTo>
                  <a:lnTo>
                    <a:pt x="1794882" y="47152"/>
                  </a:lnTo>
                  <a:lnTo>
                    <a:pt x="1745955" y="56880"/>
                  </a:lnTo>
                  <a:lnTo>
                    <a:pt x="1697349" y="67485"/>
                  </a:lnTo>
                  <a:lnTo>
                    <a:pt x="1649075" y="78958"/>
                  </a:lnTo>
                  <a:lnTo>
                    <a:pt x="1601139" y="91291"/>
                  </a:lnTo>
                  <a:lnTo>
                    <a:pt x="1553550" y="104475"/>
                  </a:lnTo>
                  <a:lnTo>
                    <a:pt x="1506318" y="118502"/>
                  </a:lnTo>
                  <a:lnTo>
                    <a:pt x="1459451" y="133363"/>
                  </a:lnTo>
                  <a:lnTo>
                    <a:pt x="1412958" y="149048"/>
                  </a:lnTo>
                  <a:lnTo>
                    <a:pt x="1366846" y="165551"/>
                  </a:lnTo>
                  <a:lnTo>
                    <a:pt x="1321126" y="182861"/>
                  </a:lnTo>
                  <a:lnTo>
                    <a:pt x="1275804" y="200971"/>
                  </a:lnTo>
                  <a:lnTo>
                    <a:pt x="1230891" y="219871"/>
                  </a:lnTo>
                  <a:lnTo>
                    <a:pt x="1186394" y="239554"/>
                  </a:lnTo>
                  <a:lnTo>
                    <a:pt x="1142323" y="260010"/>
                  </a:lnTo>
                  <a:lnTo>
                    <a:pt x="1098685" y="281231"/>
                  </a:lnTo>
                  <a:lnTo>
                    <a:pt x="1055490" y="303208"/>
                  </a:lnTo>
                  <a:lnTo>
                    <a:pt x="1012746" y="325933"/>
                  </a:lnTo>
                  <a:lnTo>
                    <a:pt x="970462" y="349397"/>
                  </a:lnTo>
                  <a:lnTo>
                    <a:pt x="928646" y="373591"/>
                  </a:lnTo>
                  <a:lnTo>
                    <a:pt x="887307" y="398507"/>
                  </a:lnTo>
                  <a:lnTo>
                    <a:pt x="846454" y="424137"/>
                  </a:lnTo>
                  <a:lnTo>
                    <a:pt x="806095" y="450470"/>
                  </a:lnTo>
                  <a:lnTo>
                    <a:pt x="766238" y="477500"/>
                  </a:lnTo>
                  <a:lnTo>
                    <a:pt x="726893" y="505217"/>
                  </a:lnTo>
                  <a:lnTo>
                    <a:pt x="688069" y="533613"/>
                  </a:lnTo>
                  <a:lnTo>
                    <a:pt x="649772" y="562679"/>
                  </a:lnTo>
                  <a:lnTo>
                    <a:pt x="612014" y="592406"/>
                  </a:lnTo>
                  <a:lnTo>
                    <a:pt x="574801" y="622786"/>
                  </a:lnTo>
                  <a:lnTo>
                    <a:pt x="538142" y="653810"/>
                  </a:lnTo>
                  <a:lnTo>
                    <a:pt x="502047" y="685470"/>
                  </a:lnTo>
                  <a:lnTo>
                    <a:pt x="466524" y="717757"/>
                  </a:lnTo>
                  <a:lnTo>
                    <a:pt x="431581" y="750662"/>
                  </a:lnTo>
                  <a:lnTo>
                    <a:pt x="397227" y="784177"/>
                  </a:lnTo>
                  <a:lnTo>
                    <a:pt x="363470" y="818292"/>
                  </a:lnTo>
                  <a:lnTo>
                    <a:pt x="330320" y="853001"/>
                  </a:lnTo>
                  <a:lnTo>
                    <a:pt x="297785" y="888293"/>
                  </a:lnTo>
                  <a:lnTo>
                    <a:pt x="265874" y="924161"/>
                  </a:lnTo>
                  <a:lnTo>
                    <a:pt x="234594" y="960595"/>
                  </a:lnTo>
                  <a:lnTo>
                    <a:pt x="203955" y="997587"/>
                  </a:lnTo>
                  <a:lnTo>
                    <a:pt x="173966" y="1035128"/>
                  </a:lnTo>
                  <a:lnTo>
                    <a:pt x="144635" y="1073211"/>
                  </a:lnTo>
                  <a:lnTo>
                    <a:pt x="115970" y="1111825"/>
                  </a:lnTo>
                  <a:lnTo>
                    <a:pt x="87980" y="1150963"/>
                  </a:lnTo>
                  <a:lnTo>
                    <a:pt x="60674" y="1190616"/>
                  </a:lnTo>
                  <a:lnTo>
                    <a:pt x="0" y="1290490"/>
                  </a:lnTo>
                  <a:lnTo>
                    <a:pt x="0" y="4110471"/>
                  </a:lnTo>
                  <a:lnTo>
                    <a:pt x="60674" y="4210345"/>
                  </a:lnTo>
                  <a:lnTo>
                    <a:pt x="87980" y="4249998"/>
                  </a:lnTo>
                  <a:lnTo>
                    <a:pt x="115970" y="4289136"/>
                  </a:lnTo>
                  <a:lnTo>
                    <a:pt x="144635" y="4327750"/>
                  </a:lnTo>
                  <a:lnTo>
                    <a:pt x="173966" y="4365833"/>
                  </a:lnTo>
                  <a:lnTo>
                    <a:pt x="203955" y="4403374"/>
                  </a:lnTo>
                  <a:lnTo>
                    <a:pt x="234594" y="4440366"/>
                  </a:lnTo>
                  <a:lnTo>
                    <a:pt x="265874" y="4476800"/>
                  </a:lnTo>
                  <a:lnTo>
                    <a:pt x="297785" y="4512668"/>
                  </a:lnTo>
                  <a:lnTo>
                    <a:pt x="330320" y="4547960"/>
                  </a:lnTo>
                  <a:lnTo>
                    <a:pt x="363470" y="4582668"/>
                  </a:lnTo>
                  <a:lnTo>
                    <a:pt x="397227" y="4616784"/>
                  </a:lnTo>
                  <a:lnTo>
                    <a:pt x="431581" y="4650299"/>
                  </a:lnTo>
                  <a:lnTo>
                    <a:pt x="466524" y="4683204"/>
                  </a:lnTo>
                  <a:lnTo>
                    <a:pt x="502047" y="4715491"/>
                  </a:lnTo>
                  <a:lnTo>
                    <a:pt x="538142" y="4747151"/>
                  </a:lnTo>
                  <a:lnTo>
                    <a:pt x="574801" y="4778175"/>
                  </a:lnTo>
                  <a:lnTo>
                    <a:pt x="612014" y="4808555"/>
                  </a:lnTo>
                  <a:lnTo>
                    <a:pt x="649772" y="4838282"/>
                  </a:lnTo>
                  <a:lnTo>
                    <a:pt x="688069" y="4867348"/>
                  </a:lnTo>
                  <a:lnTo>
                    <a:pt x="726893" y="4895744"/>
                  </a:lnTo>
                  <a:lnTo>
                    <a:pt x="766238" y="4923461"/>
                  </a:lnTo>
                  <a:lnTo>
                    <a:pt x="806095" y="4950490"/>
                  </a:lnTo>
                  <a:lnTo>
                    <a:pt x="846454" y="4976824"/>
                  </a:lnTo>
                  <a:lnTo>
                    <a:pt x="887307" y="5002453"/>
                  </a:lnTo>
                  <a:lnTo>
                    <a:pt x="928646" y="5027369"/>
                  </a:lnTo>
                  <a:lnTo>
                    <a:pt x="970462" y="5051564"/>
                  </a:lnTo>
                  <a:lnTo>
                    <a:pt x="1012746" y="5075028"/>
                  </a:lnTo>
                  <a:lnTo>
                    <a:pt x="1055490" y="5097752"/>
                  </a:lnTo>
                  <a:lnTo>
                    <a:pt x="1098685" y="5119730"/>
                  </a:lnTo>
                  <a:lnTo>
                    <a:pt x="1142323" y="5140951"/>
                  </a:lnTo>
                  <a:lnTo>
                    <a:pt x="1186394" y="5161407"/>
                  </a:lnTo>
                  <a:lnTo>
                    <a:pt x="1230891" y="5181089"/>
                  </a:lnTo>
                  <a:lnTo>
                    <a:pt x="1275804" y="5199990"/>
                  </a:lnTo>
                  <a:lnTo>
                    <a:pt x="1321126" y="5218099"/>
                  </a:lnTo>
                  <a:lnTo>
                    <a:pt x="1366846" y="5235410"/>
                  </a:lnTo>
                  <a:lnTo>
                    <a:pt x="1412958" y="5251912"/>
                  </a:lnTo>
                  <a:lnTo>
                    <a:pt x="1459451" y="5267598"/>
                  </a:lnTo>
                  <a:lnTo>
                    <a:pt x="1506318" y="5282458"/>
                  </a:lnTo>
                  <a:lnTo>
                    <a:pt x="1553550" y="5296485"/>
                  </a:lnTo>
                  <a:lnTo>
                    <a:pt x="1601139" y="5309669"/>
                  </a:lnTo>
                  <a:lnTo>
                    <a:pt x="1649075" y="5322002"/>
                  </a:lnTo>
                  <a:lnTo>
                    <a:pt x="1697349" y="5333476"/>
                  </a:lnTo>
                  <a:lnTo>
                    <a:pt x="1745955" y="5344081"/>
                  </a:lnTo>
                  <a:lnTo>
                    <a:pt x="1794882" y="5353809"/>
                  </a:lnTo>
                  <a:lnTo>
                    <a:pt x="1844122" y="5362651"/>
                  </a:lnTo>
                  <a:lnTo>
                    <a:pt x="1893667" y="5370600"/>
                  </a:lnTo>
                  <a:lnTo>
                    <a:pt x="1943508" y="5377645"/>
                  </a:lnTo>
                  <a:lnTo>
                    <a:pt x="1993636" y="5383779"/>
                  </a:lnTo>
                  <a:lnTo>
                    <a:pt x="2044043" y="5388993"/>
                  </a:lnTo>
                  <a:lnTo>
                    <a:pt x="2094720" y="5393279"/>
                  </a:lnTo>
                  <a:lnTo>
                    <a:pt x="2145658" y="5396627"/>
                  </a:lnTo>
                  <a:lnTo>
                    <a:pt x="2196849" y="5399029"/>
                  </a:lnTo>
                  <a:lnTo>
                    <a:pt x="2248285" y="5400477"/>
                  </a:lnTo>
                  <a:lnTo>
                    <a:pt x="2299956" y="5400961"/>
                  </a:lnTo>
                  <a:lnTo>
                    <a:pt x="2348488" y="5400534"/>
                  </a:lnTo>
                  <a:lnTo>
                    <a:pt x="2396813" y="5399256"/>
                  </a:lnTo>
                  <a:lnTo>
                    <a:pt x="2444924" y="5397136"/>
                  </a:lnTo>
                  <a:lnTo>
                    <a:pt x="2492813" y="5394181"/>
                  </a:lnTo>
                  <a:lnTo>
                    <a:pt x="2540473" y="5390396"/>
                  </a:lnTo>
                  <a:lnTo>
                    <a:pt x="2587897" y="5385791"/>
                  </a:lnTo>
                  <a:lnTo>
                    <a:pt x="2635079" y="5380371"/>
                  </a:lnTo>
                  <a:lnTo>
                    <a:pt x="2682010" y="5374144"/>
                  </a:lnTo>
                  <a:lnTo>
                    <a:pt x="2728684" y="5367117"/>
                  </a:lnTo>
                  <a:lnTo>
                    <a:pt x="2775094" y="5359297"/>
                  </a:lnTo>
                  <a:lnTo>
                    <a:pt x="2821231" y="5350692"/>
                  </a:lnTo>
                  <a:lnTo>
                    <a:pt x="2867091" y="5341308"/>
                  </a:lnTo>
                  <a:lnTo>
                    <a:pt x="2912664" y="5331153"/>
                  </a:lnTo>
                  <a:lnTo>
                    <a:pt x="2957944" y="5320233"/>
                  </a:lnTo>
                  <a:lnTo>
                    <a:pt x="3002925" y="5308556"/>
                  </a:lnTo>
                  <a:lnTo>
                    <a:pt x="3047598" y="5296130"/>
                  </a:lnTo>
                  <a:lnTo>
                    <a:pt x="3091956" y="5282960"/>
                  </a:lnTo>
                  <a:lnTo>
                    <a:pt x="3135993" y="5269055"/>
                  </a:lnTo>
                  <a:lnTo>
                    <a:pt x="3179701" y="5254421"/>
                  </a:lnTo>
                  <a:lnTo>
                    <a:pt x="3223074" y="5239066"/>
                  </a:lnTo>
                  <a:lnTo>
                    <a:pt x="3266103" y="5222997"/>
                  </a:lnTo>
                  <a:lnTo>
                    <a:pt x="3308782" y="5206220"/>
                  </a:lnTo>
                  <a:lnTo>
                    <a:pt x="3351104" y="5188744"/>
                  </a:lnTo>
                  <a:lnTo>
                    <a:pt x="3393062" y="5170574"/>
                  </a:lnTo>
                  <a:lnTo>
                    <a:pt x="3434648" y="5151719"/>
                  </a:lnTo>
                  <a:lnTo>
                    <a:pt x="3475855" y="5132186"/>
                  </a:lnTo>
                  <a:lnTo>
                    <a:pt x="3516677" y="5111981"/>
                  </a:lnTo>
                  <a:lnTo>
                    <a:pt x="3557106" y="5091111"/>
                  </a:lnTo>
                  <a:lnTo>
                    <a:pt x="3597134" y="5069585"/>
                  </a:lnTo>
                  <a:lnTo>
                    <a:pt x="3636755" y="5047408"/>
                  </a:lnTo>
                  <a:lnTo>
                    <a:pt x="3675962" y="5024589"/>
                  </a:lnTo>
                  <a:lnTo>
                    <a:pt x="3714748" y="5001133"/>
                  </a:lnTo>
                  <a:lnTo>
                    <a:pt x="3753104" y="4977050"/>
                  </a:lnTo>
                  <a:lnTo>
                    <a:pt x="3791025" y="4952345"/>
                  </a:lnTo>
                  <a:lnTo>
                    <a:pt x="3828503" y="4927025"/>
                  </a:lnTo>
                  <a:lnTo>
                    <a:pt x="3865531" y="4901098"/>
                  </a:lnTo>
                  <a:lnTo>
                    <a:pt x="3902102" y="4874572"/>
                  </a:lnTo>
                  <a:lnTo>
                    <a:pt x="3938208" y="4847452"/>
                  </a:lnTo>
                  <a:lnTo>
                    <a:pt x="3973843" y="4819747"/>
                  </a:lnTo>
                  <a:lnTo>
                    <a:pt x="4008999" y="4791463"/>
                  </a:lnTo>
                  <a:lnTo>
                    <a:pt x="4043669" y="4762607"/>
                  </a:lnTo>
                  <a:lnTo>
                    <a:pt x="4077847" y="4733188"/>
                  </a:lnTo>
                  <a:lnTo>
                    <a:pt x="4111524" y="4703211"/>
                  </a:lnTo>
                  <a:lnTo>
                    <a:pt x="4144694" y="4672684"/>
                  </a:lnTo>
                  <a:lnTo>
                    <a:pt x="4177350" y="4641614"/>
                  </a:lnTo>
                  <a:lnTo>
                    <a:pt x="4209484" y="4610008"/>
                  </a:lnTo>
                  <a:lnTo>
                    <a:pt x="4241090" y="4577874"/>
                  </a:lnTo>
                  <a:lnTo>
                    <a:pt x="4272160" y="4545218"/>
                  </a:lnTo>
                  <a:lnTo>
                    <a:pt x="4302687" y="4512048"/>
                  </a:lnTo>
                  <a:lnTo>
                    <a:pt x="4332664" y="4478371"/>
                  </a:lnTo>
                  <a:lnTo>
                    <a:pt x="4362083" y="4444193"/>
                  </a:lnTo>
                  <a:lnTo>
                    <a:pt x="4390939" y="4409523"/>
                  </a:lnTo>
                  <a:lnTo>
                    <a:pt x="4419223" y="4374367"/>
                  </a:lnTo>
                  <a:lnTo>
                    <a:pt x="4446928" y="4338732"/>
                  </a:lnTo>
                  <a:lnTo>
                    <a:pt x="4474048" y="4302626"/>
                  </a:lnTo>
                  <a:lnTo>
                    <a:pt x="4500575" y="4266055"/>
                  </a:lnTo>
                  <a:lnTo>
                    <a:pt x="4526501" y="4229028"/>
                  </a:lnTo>
                  <a:lnTo>
                    <a:pt x="4551821" y="4191550"/>
                  </a:lnTo>
                  <a:lnTo>
                    <a:pt x="4576526" y="4153629"/>
                  </a:lnTo>
                  <a:lnTo>
                    <a:pt x="4600610" y="4115272"/>
                  </a:lnTo>
                  <a:lnTo>
                    <a:pt x="4624065" y="4076487"/>
                  </a:lnTo>
                  <a:lnTo>
                    <a:pt x="4646884" y="4037280"/>
                  </a:lnTo>
                  <a:lnTo>
                    <a:pt x="4669061" y="3997659"/>
                  </a:lnTo>
                  <a:lnTo>
                    <a:pt x="4690588" y="3957630"/>
                  </a:lnTo>
                  <a:lnTo>
                    <a:pt x="4711457" y="3917202"/>
                  </a:lnTo>
                  <a:lnTo>
                    <a:pt x="4731662" y="3876380"/>
                  </a:lnTo>
                  <a:lnTo>
                    <a:pt x="4751196" y="3835173"/>
                  </a:lnTo>
                  <a:lnTo>
                    <a:pt x="4770051" y="3793587"/>
                  </a:lnTo>
                  <a:lnTo>
                    <a:pt x="4788220" y="3751629"/>
                  </a:lnTo>
                  <a:lnTo>
                    <a:pt x="4805697" y="3709307"/>
                  </a:lnTo>
                  <a:lnTo>
                    <a:pt x="4822473" y="3666628"/>
                  </a:lnTo>
                  <a:lnTo>
                    <a:pt x="4838543" y="3623598"/>
                  </a:lnTo>
                  <a:lnTo>
                    <a:pt x="4853898" y="3580226"/>
                  </a:lnTo>
                  <a:lnTo>
                    <a:pt x="4868532" y="3536518"/>
                  </a:lnTo>
                  <a:lnTo>
                    <a:pt x="4882437" y="3492481"/>
                  </a:lnTo>
                  <a:lnTo>
                    <a:pt x="4895606" y="3448122"/>
                  </a:lnTo>
                  <a:lnTo>
                    <a:pt x="4908033" y="3403449"/>
                  </a:lnTo>
                  <a:lnTo>
                    <a:pt x="4919710" y="3358469"/>
                  </a:lnTo>
                  <a:lnTo>
                    <a:pt x="4930629" y="3313189"/>
                  </a:lnTo>
                  <a:lnTo>
                    <a:pt x="4940785" y="3267616"/>
                  </a:lnTo>
                  <a:lnTo>
                    <a:pt x="4950169" y="3221756"/>
                  </a:lnTo>
                  <a:lnTo>
                    <a:pt x="4958774" y="3175618"/>
                  </a:lnTo>
                  <a:lnTo>
                    <a:pt x="4966594" y="3129209"/>
                  </a:lnTo>
                  <a:lnTo>
                    <a:pt x="4973621" y="3082535"/>
                  </a:lnTo>
                  <a:lnTo>
                    <a:pt x="4979848" y="3035604"/>
                  </a:lnTo>
                  <a:lnTo>
                    <a:pt x="4985267" y="2988422"/>
                  </a:lnTo>
                  <a:lnTo>
                    <a:pt x="4989873" y="2940998"/>
                  </a:lnTo>
                  <a:lnTo>
                    <a:pt x="4993657" y="2893338"/>
                  </a:lnTo>
                  <a:lnTo>
                    <a:pt x="4996613" y="2845449"/>
                  </a:lnTo>
                  <a:lnTo>
                    <a:pt x="4998733" y="2797338"/>
                  </a:lnTo>
                  <a:lnTo>
                    <a:pt x="5000010" y="2749013"/>
                  </a:lnTo>
                  <a:lnTo>
                    <a:pt x="5000438" y="2700481"/>
                  </a:lnTo>
                  <a:lnTo>
                    <a:pt x="5000010" y="2651948"/>
                  </a:lnTo>
                  <a:lnTo>
                    <a:pt x="4998733" y="2603623"/>
                  </a:lnTo>
                  <a:lnTo>
                    <a:pt x="4996613" y="2555512"/>
                  </a:lnTo>
                  <a:lnTo>
                    <a:pt x="4993657" y="2507623"/>
                  </a:lnTo>
                  <a:lnTo>
                    <a:pt x="4989873" y="2459963"/>
                  </a:lnTo>
                  <a:lnTo>
                    <a:pt x="4985267" y="2412538"/>
                  </a:lnTo>
                  <a:lnTo>
                    <a:pt x="4979848" y="2365357"/>
                  </a:lnTo>
                  <a:lnTo>
                    <a:pt x="4973621" y="2318426"/>
                  </a:lnTo>
                  <a:lnTo>
                    <a:pt x="4966594" y="2271752"/>
                  </a:lnTo>
                  <a:lnTo>
                    <a:pt x="4958774" y="2225342"/>
                  </a:lnTo>
                  <a:lnTo>
                    <a:pt x="4950169" y="2179204"/>
                  </a:lnTo>
                  <a:lnTo>
                    <a:pt x="4940785" y="2133345"/>
                  </a:lnTo>
                  <a:lnTo>
                    <a:pt x="4930629" y="2087772"/>
                  </a:lnTo>
                  <a:lnTo>
                    <a:pt x="4919710" y="2042491"/>
                  </a:lnTo>
                  <a:lnTo>
                    <a:pt x="4908033" y="1997511"/>
                  </a:lnTo>
                  <a:lnTo>
                    <a:pt x="4895606" y="1952838"/>
                  </a:lnTo>
                  <a:lnTo>
                    <a:pt x="4882437" y="1908480"/>
                  </a:lnTo>
                  <a:lnTo>
                    <a:pt x="4868532" y="1864443"/>
                  </a:lnTo>
                  <a:lnTo>
                    <a:pt x="4853898" y="1820734"/>
                  </a:lnTo>
                  <a:lnTo>
                    <a:pt x="4838543" y="1777362"/>
                  </a:lnTo>
                  <a:lnTo>
                    <a:pt x="4822473" y="1734333"/>
                  </a:lnTo>
                  <a:lnTo>
                    <a:pt x="4805697" y="1691653"/>
                  </a:lnTo>
                  <a:lnTo>
                    <a:pt x="4788220" y="1649331"/>
                  </a:lnTo>
                  <a:lnTo>
                    <a:pt x="4770051" y="1607374"/>
                  </a:lnTo>
                  <a:lnTo>
                    <a:pt x="4751196" y="1565788"/>
                  </a:lnTo>
                  <a:lnTo>
                    <a:pt x="4731662" y="1524580"/>
                  </a:lnTo>
                  <a:lnTo>
                    <a:pt x="4711457" y="1483759"/>
                  </a:lnTo>
                  <a:lnTo>
                    <a:pt x="4690588" y="1443330"/>
                  </a:lnTo>
                  <a:lnTo>
                    <a:pt x="4669061" y="1403302"/>
                  </a:lnTo>
                  <a:lnTo>
                    <a:pt x="4646884" y="1363680"/>
                  </a:lnTo>
                  <a:lnTo>
                    <a:pt x="4624065" y="1324473"/>
                  </a:lnTo>
                  <a:lnTo>
                    <a:pt x="4600610" y="1285688"/>
                  </a:lnTo>
                  <a:lnTo>
                    <a:pt x="4576526" y="1247331"/>
                  </a:lnTo>
                  <a:lnTo>
                    <a:pt x="4551821" y="1209411"/>
                  </a:lnTo>
                  <a:lnTo>
                    <a:pt x="4526501" y="1171933"/>
                  </a:lnTo>
                  <a:lnTo>
                    <a:pt x="4500575" y="1134905"/>
                  </a:lnTo>
                  <a:lnTo>
                    <a:pt x="4474048" y="1098334"/>
                  </a:lnTo>
                  <a:lnTo>
                    <a:pt x="4446928" y="1062228"/>
                  </a:lnTo>
                  <a:lnTo>
                    <a:pt x="4419223" y="1026593"/>
                  </a:lnTo>
                  <a:lnTo>
                    <a:pt x="4390939" y="991437"/>
                  </a:lnTo>
                  <a:lnTo>
                    <a:pt x="4362083" y="956767"/>
                  </a:lnTo>
                  <a:lnTo>
                    <a:pt x="4332664" y="922589"/>
                  </a:lnTo>
                  <a:lnTo>
                    <a:pt x="4302687" y="888912"/>
                  </a:lnTo>
                  <a:lnTo>
                    <a:pt x="4272160" y="855742"/>
                  </a:lnTo>
                  <a:lnTo>
                    <a:pt x="4241090" y="823086"/>
                  </a:lnTo>
                  <a:lnTo>
                    <a:pt x="4209484" y="790952"/>
                  </a:lnTo>
                  <a:lnTo>
                    <a:pt x="4177350" y="759346"/>
                  </a:lnTo>
                  <a:lnTo>
                    <a:pt x="4144694" y="728276"/>
                  </a:lnTo>
                  <a:lnTo>
                    <a:pt x="4111524" y="697750"/>
                  </a:lnTo>
                  <a:lnTo>
                    <a:pt x="4077847" y="667773"/>
                  </a:lnTo>
                  <a:lnTo>
                    <a:pt x="4043669" y="638353"/>
                  </a:lnTo>
                  <a:lnTo>
                    <a:pt x="4008999" y="609497"/>
                  </a:lnTo>
                  <a:lnTo>
                    <a:pt x="3973843" y="581214"/>
                  </a:lnTo>
                  <a:lnTo>
                    <a:pt x="3938208" y="553508"/>
                  </a:lnTo>
                  <a:lnTo>
                    <a:pt x="3902102" y="526389"/>
                  </a:lnTo>
                  <a:lnTo>
                    <a:pt x="3865531" y="499862"/>
                  </a:lnTo>
                  <a:lnTo>
                    <a:pt x="3828503" y="473935"/>
                  </a:lnTo>
                  <a:lnTo>
                    <a:pt x="3791025" y="448616"/>
                  </a:lnTo>
                  <a:lnTo>
                    <a:pt x="3753104" y="423911"/>
                  </a:lnTo>
                  <a:lnTo>
                    <a:pt x="3714748" y="399827"/>
                  </a:lnTo>
                  <a:lnTo>
                    <a:pt x="3675962" y="376372"/>
                  </a:lnTo>
                  <a:lnTo>
                    <a:pt x="3636755" y="353552"/>
                  </a:lnTo>
                  <a:lnTo>
                    <a:pt x="3597134" y="331376"/>
                  </a:lnTo>
                  <a:lnTo>
                    <a:pt x="3557106" y="309849"/>
                  </a:lnTo>
                  <a:lnTo>
                    <a:pt x="3516677" y="288980"/>
                  </a:lnTo>
                  <a:lnTo>
                    <a:pt x="3475855" y="268775"/>
                  </a:lnTo>
                  <a:lnTo>
                    <a:pt x="3434648" y="249241"/>
                  </a:lnTo>
                  <a:lnTo>
                    <a:pt x="3393062" y="230386"/>
                  </a:lnTo>
                  <a:lnTo>
                    <a:pt x="3351104" y="212217"/>
                  </a:lnTo>
                  <a:lnTo>
                    <a:pt x="3308782" y="194740"/>
                  </a:lnTo>
                  <a:lnTo>
                    <a:pt x="3266103" y="177964"/>
                  </a:lnTo>
                  <a:lnTo>
                    <a:pt x="3223074" y="161894"/>
                  </a:lnTo>
                  <a:lnTo>
                    <a:pt x="3179701" y="146539"/>
                  </a:lnTo>
                  <a:lnTo>
                    <a:pt x="3135993" y="131905"/>
                  </a:lnTo>
                  <a:lnTo>
                    <a:pt x="3091956" y="118000"/>
                  </a:lnTo>
                  <a:lnTo>
                    <a:pt x="3047598" y="104831"/>
                  </a:lnTo>
                  <a:lnTo>
                    <a:pt x="3002925" y="92404"/>
                  </a:lnTo>
                  <a:lnTo>
                    <a:pt x="2957944" y="80727"/>
                  </a:lnTo>
                  <a:lnTo>
                    <a:pt x="2912664" y="69808"/>
                  </a:lnTo>
                  <a:lnTo>
                    <a:pt x="2867091" y="59652"/>
                  </a:lnTo>
                  <a:lnTo>
                    <a:pt x="2821231" y="50269"/>
                  </a:lnTo>
                  <a:lnTo>
                    <a:pt x="2775094" y="41663"/>
                  </a:lnTo>
                  <a:lnTo>
                    <a:pt x="2728684" y="33843"/>
                  </a:lnTo>
                  <a:lnTo>
                    <a:pt x="2682010" y="26817"/>
                  </a:lnTo>
                  <a:lnTo>
                    <a:pt x="2635079" y="20590"/>
                  </a:lnTo>
                  <a:lnTo>
                    <a:pt x="2587897" y="15170"/>
                  </a:lnTo>
                  <a:lnTo>
                    <a:pt x="2540473" y="10564"/>
                  </a:lnTo>
                  <a:lnTo>
                    <a:pt x="2492813" y="6780"/>
                  </a:lnTo>
                  <a:lnTo>
                    <a:pt x="2444924" y="3824"/>
                  </a:lnTo>
                  <a:lnTo>
                    <a:pt x="2396813" y="1704"/>
                  </a:lnTo>
                  <a:lnTo>
                    <a:pt x="2348488" y="427"/>
                  </a:lnTo>
                  <a:lnTo>
                    <a:pt x="2299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05255"/>
              <a:ext cx="4840224" cy="50657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340218"/>
              <a:ext cx="12192000" cy="518159"/>
            </a:xfrm>
            <a:custGeom>
              <a:avLst/>
              <a:gdLst/>
              <a:ahLst/>
              <a:cxnLst/>
              <a:rect l="l" t="t" r="r" b="b"/>
              <a:pathLst>
                <a:path w="12192000" h="518159">
                  <a:moveTo>
                    <a:pt x="12192000" y="0"/>
                  </a:moveTo>
                  <a:lnTo>
                    <a:pt x="0" y="0"/>
                  </a:lnTo>
                  <a:lnTo>
                    <a:pt x="0" y="517781"/>
                  </a:lnTo>
                  <a:lnTo>
                    <a:pt x="12192000" y="51778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93615" y="1927605"/>
            <a:ext cx="5213350" cy="39636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000" u="sng" spc="13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rebuchet MS"/>
                <a:cs typeface="Trebuchet MS"/>
              </a:rPr>
              <a:t>THIMUN</a:t>
            </a:r>
            <a:r>
              <a:rPr sz="2000" u="sng" spc="-6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rebuchet MS"/>
                <a:cs typeface="Trebuchet MS"/>
              </a:rPr>
              <a:t>Resolution</a:t>
            </a:r>
            <a:r>
              <a:rPr sz="2000" u="sng" spc="-5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rebuchet MS"/>
                <a:cs typeface="Trebuchet MS"/>
              </a:rPr>
              <a:t>&amp;</a:t>
            </a:r>
            <a:r>
              <a:rPr sz="2000" u="sng" spc="-5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rebuchet MS"/>
                <a:cs typeface="Trebuchet MS"/>
              </a:rPr>
              <a:t>Formatting</a:t>
            </a:r>
            <a:r>
              <a:rPr sz="2000" u="sng" spc="-4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4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rebuchet MS"/>
                <a:cs typeface="Trebuchet MS"/>
              </a:rPr>
              <a:t>Guide</a:t>
            </a:r>
            <a:endParaRPr sz="2000">
              <a:latin typeface="Trebuchet MS"/>
              <a:cs typeface="Trebuchet MS"/>
            </a:endParaRPr>
          </a:p>
          <a:p>
            <a:pPr marL="12700" marR="87630">
              <a:lnSpc>
                <a:spcPts val="1900"/>
              </a:lnSpc>
              <a:spcBef>
                <a:spcPts val="1055"/>
              </a:spcBef>
            </a:pPr>
            <a:r>
              <a:rPr sz="1950" spc="60" dirty="0">
                <a:latin typeface="Trebuchet MS"/>
                <a:cs typeface="Trebuchet MS"/>
              </a:rPr>
              <a:t>Discuss</a:t>
            </a:r>
            <a:r>
              <a:rPr sz="1950" spc="-30" dirty="0">
                <a:latin typeface="Trebuchet MS"/>
                <a:cs typeface="Trebuchet MS"/>
              </a:rPr>
              <a:t> </a:t>
            </a:r>
            <a:r>
              <a:rPr sz="1950" spc="-40" dirty="0">
                <a:latin typeface="Trebuchet MS"/>
                <a:cs typeface="Trebuchet MS"/>
              </a:rPr>
              <a:t>with</a:t>
            </a:r>
            <a:r>
              <a:rPr sz="1950" spc="-25" dirty="0">
                <a:latin typeface="Trebuchet MS"/>
                <a:cs typeface="Trebuchet MS"/>
              </a:rPr>
              <a:t> </a:t>
            </a:r>
            <a:r>
              <a:rPr sz="1950" spc="-10" dirty="0">
                <a:latin typeface="Trebuchet MS"/>
                <a:cs typeface="Trebuchet MS"/>
              </a:rPr>
              <a:t>the</a:t>
            </a:r>
            <a:r>
              <a:rPr sz="1950" spc="-20" dirty="0">
                <a:latin typeface="Trebuchet MS"/>
                <a:cs typeface="Trebuchet MS"/>
              </a:rPr>
              <a:t> </a:t>
            </a:r>
            <a:r>
              <a:rPr sz="1950" spc="95" dirty="0">
                <a:latin typeface="Trebuchet MS"/>
                <a:cs typeface="Trebuchet MS"/>
              </a:rPr>
              <a:t>Main</a:t>
            </a:r>
            <a:r>
              <a:rPr sz="1950" spc="-30" dirty="0">
                <a:latin typeface="Trebuchet MS"/>
                <a:cs typeface="Trebuchet MS"/>
              </a:rPr>
              <a:t> Submitter,</a:t>
            </a:r>
            <a:r>
              <a:rPr sz="1950" spc="-20" dirty="0">
                <a:latin typeface="Trebuchet MS"/>
                <a:cs typeface="Trebuchet MS"/>
              </a:rPr>
              <a:t> </a:t>
            </a:r>
            <a:r>
              <a:rPr sz="1950" spc="60" dirty="0">
                <a:latin typeface="Trebuchet MS"/>
                <a:cs typeface="Trebuchet MS"/>
              </a:rPr>
              <a:t>and</a:t>
            </a:r>
            <a:r>
              <a:rPr sz="1950" spc="-25" dirty="0">
                <a:latin typeface="Trebuchet MS"/>
                <a:cs typeface="Trebuchet MS"/>
              </a:rPr>
              <a:t> </a:t>
            </a:r>
            <a:r>
              <a:rPr sz="1950" spc="10" dirty="0">
                <a:latin typeface="Trebuchet MS"/>
                <a:cs typeface="Trebuchet MS"/>
              </a:rPr>
              <a:t>request </a:t>
            </a:r>
            <a:r>
              <a:rPr sz="1950" spc="-570" dirty="0">
                <a:latin typeface="Trebuchet MS"/>
                <a:cs typeface="Trebuchet MS"/>
              </a:rPr>
              <a:t> </a:t>
            </a:r>
            <a:r>
              <a:rPr sz="1950" spc="15" dirty="0">
                <a:latin typeface="Trebuchet MS"/>
                <a:cs typeface="Trebuchet MS"/>
              </a:rPr>
              <a:t>them</a:t>
            </a:r>
            <a:r>
              <a:rPr sz="1950" spc="-35" dirty="0">
                <a:latin typeface="Trebuchet MS"/>
                <a:cs typeface="Trebuchet MS"/>
              </a:rPr>
              <a:t> </a:t>
            </a:r>
            <a:r>
              <a:rPr sz="1950" spc="10" dirty="0">
                <a:latin typeface="Trebuchet MS"/>
                <a:cs typeface="Trebuchet MS"/>
              </a:rPr>
              <a:t>to</a:t>
            </a:r>
            <a:r>
              <a:rPr sz="1950" spc="-25" dirty="0">
                <a:latin typeface="Trebuchet MS"/>
                <a:cs typeface="Trebuchet MS"/>
              </a:rPr>
              <a:t> </a:t>
            </a:r>
            <a:r>
              <a:rPr sz="1950" spc="25" dirty="0">
                <a:latin typeface="Trebuchet MS"/>
                <a:cs typeface="Trebuchet MS"/>
              </a:rPr>
              <a:t>make</a:t>
            </a:r>
            <a:r>
              <a:rPr sz="1950" spc="-25" dirty="0">
                <a:latin typeface="Trebuchet MS"/>
                <a:cs typeface="Trebuchet MS"/>
              </a:rPr>
              <a:t> </a:t>
            </a:r>
            <a:r>
              <a:rPr sz="1950" spc="15" dirty="0">
                <a:latin typeface="Trebuchet MS"/>
                <a:cs typeface="Trebuchet MS"/>
              </a:rPr>
              <a:t>appropriate</a:t>
            </a:r>
            <a:r>
              <a:rPr sz="1950" spc="-25" dirty="0">
                <a:latin typeface="Trebuchet MS"/>
                <a:cs typeface="Trebuchet MS"/>
              </a:rPr>
              <a:t> </a:t>
            </a:r>
            <a:r>
              <a:rPr sz="1950" spc="60" dirty="0">
                <a:latin typeface="Trebuchet MS"/>
                <a:cs typeface="Trebuchet MS"/>
              </a:rPr>
              <a:t>changes</a:t>
            </a:r>
            <a:endParaRPr sz="195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5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110" dirty="0">
                <a:latin typeface="Trebuchet MS"/>
                <a:cs typeface="Trebuchet MS"/>
              </a:rPr>
              <a:t>Ed</a:t>
            </a:r>
            <a:r>
              <a:rPr sz="2000" spc="-100" dirty="0">
                <a:latin typeface="Trebuchet MS"/>
                <a:cs typeface="Trebuchet MS"/>
              </a:rPr>
              <a:t>i</a:t>
            </a:r>
            <a:r>
              <a:rPr sz="2000" spc="-130" dirty="0">
                <a:latin typeface="Trebuchet MS"/>
                <a:cs typeface="Trebuchet MS"/>
              </a:rPr>
              <a:t>t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t</a:t>
            </a:r>
            <a:r>
              <a:rPr sz="2000" spc="10" dirty="0">
                <a:latin typeface="Trebuchet MS"/>
                <a:cs typeface="Trebuchet MS"/>
              </a:rPr>
              <a:t>h</a:t>
            </a:r>
            <a:r>
              <a:rPr sz="2000" spc="20" dirty="0">
                <a:latin typeface="Trebuchet MS"/>
                <a:cs typeface="Trebuchet MS"/>
              </a:rPr>
              <a:t>e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c</a:t>
            </a:r>
            <a:r>
              <a:rPr sz="2000" spc="65" dirty="0">
                <a:latin typeface="Trebuchet MS"/>
                <a:cs typeface="Trebuchet MS"/>
              </a:rPr>
              <a:t>o</a:t>
            </a:r>
            <a:r>
              <a:rPr sz="2000" spc="60" dirty="0">
                <a:latin typeface="Trebuchet MS"/>
                <a:cs typeface="Trebuchet MS"/>
              </a:rPr>
              <a:t>n</a:t>
            </a:r>
            <a:r>
              <a:rPr sz="2000" spc="-135" dirty="0">
                <a:latin typeface="Trebuchet MS"/>
                <a:cs typeface="Trebuchet MS"/>
              </a:rPr>
              <a:t>t</a:t>
            </a:r>
            <a:r>
              <a:rPr sz="2000" spc="15" dirty="0">
                <a:latin typeface="Trebuchet MS"/>
                <a:cs typeface="Trebuchet MS"/>
              </a:rPr>
              <a:t>e</a:t>
            </a:r>
            <a:r>
              <a:rPr sz="2000" spc="10" dirty="0">
                <a:latin typeface="Trebuchet MS"/>
                <a:cs typeface="Trebuchet MS"/>
              </a:rPr>
              <a:t>n</a:t>
            </a:r>
            <a:r>
              <a:rPr sz="2000" spc="-130" dirty="0">
                <a:latin typeface="Trebuchet MS"/>
                <a:cs typeface="Trebuchet MS"/>
              </a:rPr>
              <a:t>t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i</a:t>
            </a:r>
            <a:r>
              <a:rPr sz="2000" spc="-150" dirty="0">
                <a:latin typeface="Trebuchet MS"/>
                <a:cs typeface="Trebuchet MS"/>
              </a:rPr>
              <a:t>f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10" dirty="0">
                <a:latin typeface="Trebuchet MS"/>
                <a:cs typeface="Trebuchet MS"/>
              </a:rPr>
              <a:t>n</a:t>
            </a:r>
            <a:r>
              <a:rPr sz="2000" spc="15" dirty="0">
                <a:latin typeface="Trebuchet MS"/>
                <a:cs typeface="Trebuchet MS"/>
              </a:rPr>
              <a:t>e</a:t>
            </a:r>
            <a:r>
              <a:rPr sz="2000" spc="-35" dirty="0">
                <a:latin typeface="Trebuchet MS"/>
                <a:cs typeface="Trebuchet MS"/>
              </a:rPr>
              <a:t>c</a:t>
            </a:r>
            <a:r>
              <a:rPr sz="2000" spc="15" dirty="0">
                <a:latin typeface="Trebuchet MS"/>
                <a:cs typeface="Trebuchet MS"/>
              </a:rPr>
              <a:t>e</a:t>
            </a:r>
            <a:r>
              <a:rPr sz="2000" spc="35" dirty="0">
                <a:latin typeface="Trebuchet MS"/>
                <a:cs typeface="Trebuchet MS"/>
              </a:rPr>
              <a:t>ss</a:t>
            </a:r>
            <a:r>
              <a:rPr sz="2000" spc="-20" dirty="0">
                <a:latin typeface="Trebuchet MS"/>
                <a:cs typeface="Trebuchet MS"/>
              </a:rPr>
              <a:t>a</a:t>
            </a:r>
            <a:r>
              <a:rPr sz="2000" spc="-120" dirty="0">
                <a:latin typeface="Trebuchet MS"/>
                <a:cs typeface="Trebuchet MS"/>
              </a:rPr>
              <a:t>r</a:t>
            </a:r>
            <a:r>
              <a:rPr sz="2000" spc="-25" dirty="0">
                <a:latin typeface="Trebuchet MS"/>
                <a:cs typeface="Trebuchet MS"/>
              </a:rPr>
              <a:t>y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30" dirty="0">
                <a:latin typeface="Trebuchet MS"/>
                <a:cs typeface="Trebuchet MS"/>
              </a:rPr>
              <a:t>Fix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formatting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issues:</a:t>
            </a:r>
            <a:endParaRPr sz="2000">
              <a:latin typeface="Trebuchet MS"/>
              <a:cs typeface="Trebuchet MS"/>
            </a:endParaRPr>
          </a:p>
          <a:p>
            <a:pPr marL="698500" marR="71755" lvl="1" indent="-228600">
              <a:lnSpc>
                <a:spcPts val="1420"/>
              </a:lnSpc>
              <a:spcBef>
                <a:spcPts val="45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400" spc="-5" dirty="0">
                <a:latin typeface="Trebuchet MS"/>
                <a:cs typeface="Trebuchet MS"/>
              </a:rPr>
              <a:t>Resolution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should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be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one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full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sentence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with </a:t>
            </a:r>
            <a:r>
              <a:rPr sz="1400" spc="-10" dirty="0">
                <a:latin typeface="Trebuchet MS"/>
                <a:cs typeface="Trebuchet MS"/>
              </a:rPr>
              <a:t>a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period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“.”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at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the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very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end</a:t>
            </a:r>
            <a:endParaRPr sz="1400">
              <a:latin typeface="Trebuchet MS"/>
              <a:cs typeface="Trebuchet MS"/>
            </a:endParaRPr>
          </a:p>
          <a:p>
            <a:pPr marL="698500" lvl="1" indent="-228600">
              <a:lnSpc>
                <a:spcPts val="1490"/>
              </a:lnSpc>
              <a:spcBef>
                <a:spcPts val="11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400" spc="-35" dirty="0">
                <a:latin typeface="Trebuchet MS"/>
                <a:cs typeface="Trebuchet MS"/>
              </a:rPr>
              <a:t>First</a:t>
            </a:r>
            <a:r>
              <a:rPr sz="1400" spc="-40" dirty="0">
                <a:latin typeface="Trebuchet MS"/>
                <a:cs typeface="Trebuchet MS"/>
              </a:rPr>
              <a:t> word(s)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of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pre-ambulatory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clauses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should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be</a:t>
            </a:r>
            <a:endParaRPr sz="1400">
              <a:latin typeface="Trebuchet MS"/>
              <a:cs typeface="Trebuchet MS"/>
            </a:endParaRPr>
          </a:p>
          <a:p>
            <a:pPr marL="698500">
              <a:lnSpc>
                <a:spcPts val="1490"/>
              </a:lnSpc>
            </a:pPr>
            <a:r>
              <a:rPr sz="1400" i="1" spc="5" dirty="0">
                <a:latin typeface="Arial"/>
                <a:cs typeface="Arial"/>
              </a:rPr>
              <a:t>italicized</a:t>
            </a:r>
            <a:endParaRPr sz="1400">
              <a:latin typeface="Arial"/>
              <a:cs typeface="Arial"/>
            </a:endParaRPr>
          </a:p>
          <a:p>
            <a:pPr marL="698500" marR="457200" lvl="1" indent="-228600">
              <a:lnSpc>
                <a:spcPct val="77100"/>
              </a:lnSpc>
              <a:spcBef>
                <a:spcPts val="60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400" spc="-35" dirty="0">
                <a:latin typeface="Trebuchet MS"/>
                <a:cs typeface="Trebuchet MS"/>
              </a:rPr>
              <a:t>First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verb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of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each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main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operative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clauses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should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be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underlined</a:t>
            </a:r>
            <a:endParaRPr sz="1400">
              <a:latin typeface="Trebuchet MS"/>
              <a:cs typeface="Trebuchet MS"/>
            </a:endParaRPr>
          </a:p>
          <a:p>
            <a:pPr marL="698500" marR="5080" lvl="1" indent="-228600">
              <a:lnSpc>
                <a:spcPct val="80700"/>
              </a:lnSpc>
              <a:spcBef>
                <a:spcPts val="54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400" spc="5" dirty="0">
                <a:latin typeface="Trebuchet MS"/>
                <a:cs typeface="Trebuchet MS"/>
              </a:rPr>
              <a:t>Operative </a:t>
            </a:r>
            <a:r>
              <a:rPr sz="1400" spc="-5" dirty="0">
                <a:latin typeface="Trebuchet MS"/>
                <a:cs typeface="Trebuchet MS"/>
              </a:rPr>
              <a:t>clauses </a:t>
            </a:r>
            <a:r>
              <a:rPr sz="1400" spc="15" dirty="0">
                <a:latin typeface="Trebuchet MS"/>
                <a:cs typeface="Trebuchet MS"/>
              </a:rPr>
              <a:t>should </a:t>
            </a:r>
            <a:r>
              <a:rPr sz="1400" spc="40" dirty="0">
                <a:latin typeface="Trebuchet MS"/>
                <a:cs typeface="Trebuchet MS"/>
              </a:rPr>
              <a:t>be </a:t>
            </a:r>
            <a:r>
              <a:rPr sz="1400" spc="10" dirty="0">
                <a:latin typeface="Trebuchet MS"/>
                <a:cs typeface="Trebuchet MS"/>
              </a:rPr>
              <a:t>numbered </a:t>
            </a:r>
            <a:r>
              <a:rPr sz="1400" spc="-45" dirty="0">
                <a:latin typeface="Trebuchet MS"/>
                <a:cs typeface="Trebuchet MS"/>
              </a:rPr>
              <a:t>with </a:t>
            </a:r>
            <a:r>
              <a:rPr sz="1400" spc="-10" dirty="0">
                <a:latin typeface="Trebuchet MS"/>
                <a:cs typeface="Trebuchet MS"/>
              </a:rPr>
              <a:t>standard 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numeral,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sub-clauses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should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be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lettered,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sub-sub-clauses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should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be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number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with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Roman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numerals</a:t>
            </a:r>
            <a:endParaRPr sz="1400">
              <a:latin typeface="Trebuchet MS"/>
              <a:cs typeface="Trebuchet MS"/>
            </a:endParaRPr>
          </a:p>
          <a:p>
            <a:pPr marL="698500" marR="297815" lvl="1" indent="-228600">
              <a:lnSpc>
                <a:spcPct val="77100"/>
              </a:lnSpc>
              <a:spcBef>
                <a:spcPts val="50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400" spc="-5" dirty="0">
                <a:latin typeface="Trebuchet MS"/>
                <a:cs typeface="Trebuchet MS"/>
              </a:rPr>
              <a:t>Pay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attention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to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punctuations,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indentations,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font,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and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font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sizes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9754551" y="6424676"/>
            <a:ext cx="23583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110" dirty="0"/>
              <a:t>B</a:t>
            </a:r>
            <a:r>
              <a:rPr lang="en-US" spc="95" dirty="0"/>
              <a:t>E</a:t>
            </a:r>
            <a:r>
              <a:rPr lang="en-US" spc="-35" dirty="0"/>
              <a:t>I</a:t>
            </a:r>
            <a:r>
              <a:rPr lang="en-US" spc="315" dirty="0"/>
              <a:t>M</a:t>
            </a:r>
            <a:r>
              <a:rPr lang="en-US" spc="155" dirty="0"/>
              <a:t>UN</a:t>
            </a:r>
            <a:r>
              <a:rPr lang="en-US" spc="-45" dirty="0"/>
              <a:t> XXXI </a:t>
            </a:r>
            <a:r>
              <a:rPr lang="en-US" spc="-545" dirty="0"/>
              <a:t>|</a:t>
            </a:r>
            <a:r>
              <a:rPr lang="en-US" spc="-45" dirty="0"/>
              <a:t> </a:t>
            </a:r>
            <a:r>
              <a:rPr lang="en-US" spc="50" dirty="0"/>
              <a:t>202</a:t>
            </a:r>
            <a:r>
              <a:rPr lang="en-US" spc="55" dirty="0"/>
              <a:t>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4170" y="420784"/>
            <a:ext cx="2293620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10" dirty="0"/>
              <a:t>Approval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44170" y="2102611"/>
            <a:ext cx="6200775" cy="37439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>
              <a:lnSpc>
                <a:spcPct val="9040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Trebuchet MS"/>
                <a:cs typeface="Trebuchet MS"/>
              </a:rPr>
              <a:t>Reshare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the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resolution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back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to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the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15" dirty="0">
                <a:latin typeface="Trebuchet MS"/>
                <a:cs typeface="Trebuchet MS"/>
              </a:rPr>
              <a:t>delegate </a:t>
            </a:r>
            <a:r>
              <a:rPr sz="2400" spc="-705" dirty="0">
                <a:latin typeface="Trebuchet MS"/>
                <a:cs typeface="Trebuchet MS"/>
              </a:rPr>
              <a:t> </a:t>
            </a:r>
            <a:r>
              <a:rPr sz="2400" spc="45" dirty="0">
                <a:latin typeface="Trebuchet MS"/>
                <a:cs typeface="Trebuchet MS"/>
              </a:rPr>
              <a:t>and </a:t>
            </a:r>
            <a:r>
              <a:rPr sz="2400" spc="-10" dirty="0">
                <a:latin typeface="Trebuchet MS"/>
                <a:cs typeface="Trebuchet MS"/>
              </a:rPr>
              <a:t>ask </a:t>
            </a:r>
            <a:r>
              <a:rPr sz="2400" spc="-15" dirty="0">
                <a:latin typeface="Trebuchet MS"/>
                <a:cs typeface="Trebuchet MS"/>
              </a:rPr>
              <a:t>them </a:t>
            </a:r>
            <a:r>
              <a:rPr sz="2400" spc="-10" dirty="0">
                <a:latin typeface="Trebuchet MS"/>
                <a:cs typeface="Trebuchet MS"/>
              </a:rPr>
              <a:t>to </a:t>
            </a:r>
            <a:r>
              <a:rPr sz="2400" spc="-60" dirty="0">
                <a:latin typeface="Trebuchet MS"/>
                <a:cs typeface="Trebuchet MS"/>
              </a:rPr>
              <a:t>return </a:t>
            </a:r>
            <a:r>
              <a:rPr sz="2400" spc="-10" dirty="0">
                <a:latin typeface="Trebuchet MS"/>
                <a:cs typeface="Trebuchet MS"/>
              </a:rPr>
              <a:t>to </a:t>
            </a:r>
            <a:r>
              <a:rPr sz="2400" spc="-75" dirty="0">
                <a:latin typeface="Trebuchet MS"/>
                <a:cs typeface="Trebuchet MS"/>
              </a:rPr>
              <a:t>their </a:t>
            </a:r>
            <a:r>
              <a:rPr sz="2400" spc="-20" dirty="0">
                <a:latin typeface="Trebuchet MS"/>
                <a:cs typeface="Trebuchet MS"/>
              </a:rPr>
              <a:t>committee 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35" dirty="0">
                <a:latin typeface="Trebuchet MS"/>
                <a:cs typeface="Trebuchet MS"/>
              </a:rPr>
              <a:t>room</a:t>
            </a:r>
            <a:endParaRPr sz="2400">
              <a:latin typeface="Trebuchet MS"/>
              <a:cs typeface="Trebuchet MS"/>
            </a:endParaRPr>
          </a:p>
          <a:p>
            <a:pPr marL="241300" marR="243204" indent="-228600">
              <a:lnSpc>
                <a:spcPts val="259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25" dirty="0">
                <a:latin typeface="Trebuchet MS"/>
                <a:cs typeface="Trebuchet MS"/>
              </a:rPr>
              <a:t>Indicate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to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any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waiting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20" dirty="0">
                <a:latin typeface="Trebuchet MS"/>
                <a:cs typeface="Trebuchet MS"/>
              </a:rPr>
              <a:t>delegates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that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45" dirty="0">
                <a:latin typeface="Trebuchet MS"/>
                <a:cs typeface="Trebuchet MS"/>
              </a:rPr>
              <a:t>you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-60" dirty="0">
                <a:latin typeface="Trebuchet MS"/>
                <a:cs typeface="Trebuchet MS"/>
              </a:rPr>
              <a:t>are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35" dirty="0">
                <a:latin typeface="Trebuchet MS"/>
                <a:cs typeface="Trebuchet MS"/>
              </a:rPr>
              <a:t>now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35" dirty="0">
                <a:latin typeface="Trebuchet MS"/>
                <a:cs typeface="Trebuchet MS"/>
              </a:rPr>
              <a:t>available</a:t>
            </a:r>
            <a:endParaRPr sz="2400">
              <a:latin typeface="Trebuchet MS"/>
              <a:cs typeface="Trebuchet MS"/>
            </a:endParaRPr>
          </a:p>
          <a:p>
            <a:pPr marL="241300" marR="10795" indent="-228600">
              <a:lnSpc>
                <a:spcPct val="90400"/>
              </a:lnSpc>
              <a:spcBef>
                <a:spcPts val="96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45" dirty="0">
                <a:latin typeface="Trebuchet MS"/>
                <a:cs typeface="Trebuchet MS"/>
              </a:rPr>
              <a:t>After </a:t>
            </a:r>
            <a:r>
              <a:rPr sz="2400" dirty="0">
                <a:latin typeface="Trebuchet MS"/>
                <a:cs typeface="Trebuchet MS"/>
              </a:rPr>
              <a:t>your </a:t>
            </a:r>
            <a:r>
              <a:rPr sz="2400" spc="30" dirty="0">
                <a:latin typeface="Trebuchet MS"/>
                <a:cs typeface="Trebuchet MS"/>
              </a:rPr>
              <a:t>session </a:t>
            </a:r>
            <a:r>
              <a:rPr sz="2400" spc="-50" dirty="0">
                <a:latin typeface="Trebuchet MS"/>
                <a:cs typeface="Trebuchet MS"/>
              </a:rPr>
              <a:t>time </a:t>
            </a:r>
            <a:r>
              <a:rPr sz="2400" dirty="0">
                <a:latin typeface="Trebuchet MS"/>
                <a:cs typeface="Trebuchet MS"/>
              </a:rPr>
              <a:t>have </a:t>
            </a:r>
            <a:r>
              <a:rPr sz="2400" spc="-5" dirty="0">
                <a:latin typeface="Trebuchet MS"/>
                <a:cs typeface="Trebuchet MS"/>
              </a:rPr>
              <a:t>elapsed, </a:t>
            </a:r>
            <a:r>
              <a:rPr sz="2400" spc="45" dirty="0">
                <a:latin typeface="Trebuchet MS"/>
                <a:cs typeface="Trebuchet MS"/>
              </a:rPr>
              <a:t>you </a:t>
            </a:r>
            <a:r>
              <a:rPr sz="2400" spc="50" dirty="0">
                <a:latin typeface="Trebuchet MS"/>
                <a:cs typeface="Trebuchet MS"/>
              </a:rPr>
              <a:t> </a:t>
            </a:r>
            <a:r>
              <a:rPr sz="2400" spc="-60" dirty="0">
                <a:latin typeface="Trebuchet MS"/>
                <a:cs typeface="Trebuchet MS"/>
              </a:rPr>
              <a:t>are </a:t>
            </a:r>
            <a:r>
              <a:rPr sz="2400" spc="-80" dirty="0">
                <a:latin typeface="Trebuchet MS"/>
                <a:cs typeface="Trebuchet MS"/>
              </a:rPr>
              <a:t>free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to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60" dirty="0">
                <a:latin typeface="Trebuchet MS"/>
                <a:cs typeface="Trebuchet MS"/>
              </a:rPr>
              <a:t>return </a:t>
            </a:r>
            <a:r>
              <a:rPr sz="2400" spc="-10" dirty="0">
                <a:latin typeface="Trebuchet MS"/>
                <a:cs typeface="Trebuchet MS"/>
              </a:rPr>
              <a:t>to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the</a:t>
            </a:r>
            <a:r>
              <a:rPr sz="2400" spc="-55" dirty="0">
                <a:latin typeface="Trebuchet MS"/>
                <a:cs typeface="Trebuchet MS"/>
              </a:rPr>
              <a:t> directors’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50" dirty="0">
                <a:latin typeface="Trebuchet MS"/>
                <a:cs typeface="Trebuchet MS"/>
              </a:rPr>
              <a:t>lounge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or </a:t>
            </a:r>
            <a:r>
              <a:rPr sz="2400" spc="-705" dirty="0">
                <a:latin typeface="Trebuchet MS"/>
                <a:cs typeface="Trebuchet MS"/>
              </a:rPr>
              <a:t> </a:t>
            </a:r>
            <a:r>
              <a:rPr sz="2400" spc="30" dirty="0">
                <a:latin typeface="Trebuchet MS"/>
                <a:cs typeface="Trebuchet MS"/>
              </a:rPr>
              <a:t>observe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committees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in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30" dirty="0">
                <a:latin typeface="Trebuchet MS"/>
                <a:cs typeface="Trebuchet MS"/>
              </a:rPr>
              <a:t>session</a:t>
            </a:r>
            <a:endParaRPr sz="2400">
              <a:latin typeface="Trebuchet MS"/>
              <a:cs typeface="Trebuchet MS"/>
            </a:endParaRPr>
          </a:p>
          <a:p>
            <a:pPr marL="241300" marR="497205" indent="-228600">
              <a:lnSpc>
                <a:spcPts val="259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200" dirty="0">
                <a:latin typeface="Trebuchet MS"/>
                <a:cs typeface="Trebuchet MS"/>
              </a:rPr>
              <a:t>C</a:t>
            </a:r>
            <a:r>
              <a:rPr sz="2400" spc="180" dirty="0">
                <a:latin typeface="Trebuchet MS"/>
                <a:cs typeface="Trebuchet MS"/>
              </a:rPr>
              <a:t>o</a:t>
            </a:r>
            <a:r>
              <a:rPr sz="2400" spc="20" dirty="0">
                <a:latin typeface="Trebuchet MS"/>
                <a:cs typeface="Trebuchet MS"/>
              </a:rPr>
              <a:t>n</a:t>
            </a:r>
            <a:r>
              <a:rPr sz="2400" spc="-155" dirty="0">
                <a:latin typeface="Trebuchet MS"/>
                <a:cs typeface="Trebuchet MS"/>
              </a:rPr>
              <a:t>t</a:t>
            </a:r>
            <a:r>
              <a:rPr sz="2400" spc="-15" dirty="0">
                <a:latin typeface="Trebuchet MS"/>
                <a:cs typeface="Trebuchet MS"/>
              </a:rPr>
              <a:t>a</a:t>
            </a:r>
            <a:r>
              <a:rPr sz="2400" spc="-30" dirty="0">
                <a:latin typeface="Trebuchet MS"/>
                <a:cs typeface="Trebuchet MS"/>
              </a:rPr>
              <a:t>c</a:t>
            </a:r>
            <a:r>
              <a:rPr sz="2400" spc="-155" dirty="0">
                <a:latin typeface="Trebuchet MS"/>
                <a:cs typeface="Trebuchet MS"/>
              </a:rPr>
              <a:t>t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55" dirty="0">
                <a:latin typeface="Trebuchet MS"/>
                <a:cs typeface="Trebuchet MS"/>
              </a:rPr>
              <a:t>t</a:t>
            </a:r>
            <a:r>
              <a:rPr sz="2400" spc="20" dirty="0">
                <a:latin typeface="Trebuchet MS"/>
                <a:cs typeface="Trebuchet MS"/>
              </a:rPr>
              <a:t>h</a:t>
            </a:r>
            <a:r>
              <a:rPr sz="2400" spc="25" dirty="0">
                <a:latin typeface="Trebuchet MS"/>
                <a:cs typeface="Trebuchet MS"/>
              </a:rPr>
              <a:t>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180" dirty="0">
                <a:latin typeface="Trebuchet MS"/>
                <a:cs typeface="Trebuchet MS"/>
              </a:rPr>
              <a:t>S</a:t>
            </a:r>
            <a:r>
              <a:rPr sz="2400" spc="235" dirty="0">
                <a:latin typeface="Trebuchet MS"/>
                <a:cs typeface="Trebuchet MS"/>
              </a:rPr>
              <a:t>G</a:t>
            </a:r>
            <a:r>
              <a:rPr sz="2400" spc="50" dirty="0">
                <a:latin typeface="Trebuchet MS"/>
                <a:cs typeface="Trebuchet MS"/>
              </a:rPr>
              <a:t>s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i</a:t>
            </a:r>
            <a:r>
              <a:rPr sz="2400" spc="-180" dirty="0">
                <a:latin typeface="Trebuchet MS"/>
                <a:cs typeface="Trebuchet MS"/>
              </a:rPr>
              <a:t>f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y</a:t>
            </a:r>
            <a:r>
              <a:rPr sz="2400" spc="135" dirty="0">
                <a:latin typeface="Trebuchet MS"/>
                <a:cs typeface="Trebuchet MS"/>
              </a:rPr>
              <a:t>o</a:t>
            </a:r>
            <a:r>
              <a:rPr sz="2400" spc="20" dirty="0">
                <a:latin typeface="Trebuchet MS"/>
                <a:cs typeface="Trebuchet MS"/>
              </a:rPr>
              <a:t>u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20" dirty="0">
                <a:latin typeface="Trebuchet MS"/>
                <a:cs typeface="Trebuchet MS"/>
              </a:rPr>
              <a:t>h</a:t>
            </a:r>
            <a:r>
              <a:rPr sz="2400" spc="-15" dirty="0">
                <a:latin typeface="Trebuchet MS"/>
                <a:cs typeface="Trebuchet MS"/>
              </a:rPr>
              <a:t>av</a:t>
            </a:r>
            <a:r>
              <a:rPr sz="2400" spc="25" dirty="0">
                <a:latin typeface="Trebuchet MS"/>
                <a:cs typeface="Trebuchet MS"/>
              </a:rPr>
              <a:t>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5" dirty="0">
                <a:latin typeface="Trebuchet MS"/>
                <a:cs typeface="Trebuchet MS"/>
              </a:rPr>
              <a:t>a</a:t>
            </a:r>
            <a:r>
              <a:rPr sz="2400" spc="20" dirty="0">
                <a:latin typeface="Trebuchet MS"/>
                <a:cs typeface="Trebuchet MS"/>
              </a:rPr>
              <a:t>n</a:t>
            </a:r>
            <a:r>
              <a:rPr sz="2400" spc="-30" dirty="0">
                <a:latin typeface="Trebuchet MS"/>
                <a:cs typeface="Trebuchet MS"/>
              </a:rPr>
              <a:t>y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254" dirty="0">
                <a:latin typeface="Trebuchet MS"/>
                <a:cs typeface="Trebuchet MS"/>
              </a:rPr>
              <a:t>g</a:t>
            </a:r>
            <a:r>
              <a:rPr sz="2400" spc="25" dirty="0">
                <a:latin typeface="Trebuchet MS"/>
                <a:cs typeface="Trebuchet MS"/>
              </a:rPr>
              <a:t>e</a:t>
            </a:r>
            <a:r>
              <a:rPr sz="2400" spc="20" dirty="0">
                <a:latin typeface="Trebuchet MS"/>
                <a:cs typeface="Trebuchet MS"/>
              </a:rPr>
              <a:t>n</a:t>
            </a:r>
            <a:r>
              <a:rPr sz="2400" spc="25" dirty="0">
                <a:latin typeface="Trebuchet MS"/>
                <a:cs typeface="Trebuchet MS"/>
              </a:rPr>
              <a:t>e</a:t>
            </a:r>
            <a:r>
              <a:rPr sz="2400" spc="-140" dirty="0">
                <a:latin typeface="Trebuchet MS"/>
                <a:cs typeface="Trebuchet MS"/>
              </a:rPr>
              <a:t>r</a:t>
            </a:r>
            <a:r>
              <a:rPr sz="2400" spc="-15" dirty="0">
                <a:latin typeface="Trebuchet MS"/>
                <a:cs typeface="Trebuchet MS"/>
              </a:rPr>
              <a:t>a</a:t>
            </a:r>
            <a:r>
              <a:rPr sz="2400" spc="-135" dirty="0">
                <a:latin typeface="Trebuchet MS"/>
                <a:cs typeface="Trebuchet MS"/>
              </a:rPr>
              <a:t>l  </a:t>
            </a:r>
            <a:r>
              <a:rPr sz="2400" spc="25" dirty="0">
                <a:latin typeface="Trebuchet MS"/>
                <a:cs typeface="Trebuchet MS"/>
              </a:rPr>
              <a:t>thoughts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or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20" dirty="0">
                <a:latin typeface="Trebuchet MS"/>
                <a:cs typeface="Trebuchet MS"/>
              </a:rPr>
              <a:t>comments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340218"/>
            <a:ext cx="12192000" cy="518159"/>
          </a:xfrm>
          <a:custGeom>
            <a:avLst/>
            <a:gdLst/>
            <a:ahLst/>
            <a:cxnLst/>
            <a:rect l="l" t="t" r="r" b="b"/>
            <a:pathLst>
              <a:path w="12192000" h="518159">
                <a:moveTo>
                  <a:pt x="12192000" y="0"/>
                </a:moveTo>
                <a:lnTo>
                  <a:pt x="0" y="0"/>
                </a:lnTo>
                <a:lnTo>
                  <a:pt x="0" y="517781"/>
                </a:lnTo>
                <a:lnTo>
                  <a:pt x="12192000" y="517781"/>
                </a:lnTo>
                <a:lnTo>
                  <a:pt x="121920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15339"/>
            <a:ext cx="5227320" cy="52273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9754551" y="6424676"/>
            <a:ext cx="23583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110" dirty="0"/>
              <a:t>B</a:t>
            </a:r>
            <a:r>
              <a:rPr lang="en-US" spc="95" dirty="0"/>
              <a:t>E</a:t>
            </a:r>
            <a:r>
              <a:rPr lang="en-US" spc="-35" dirty="0"/>
              <a:t>I</a:t>
            </a:r>
            <a:r>
              <a:rPr lang="en-US" spc="315" dirty="0"/>
              <a:t>M</a:t>
            </a:r>
            <a:r>
              <a:rPr lang="en-US" spc="155" dirty="0"/>
              <a:t>UN</a:t>
            </a:r>
            <a:r>
              <a:rPr lang="en-US" spc="-45" dirty="0"/>
              <a:t> XXXI </a:t>
            </a:r>
            <a:r>
              <a:rPr lang="en-US" spc="-545" dirty="0"/>
              <a:t>|</a:t>
            </a:r>
            <a:r>
              <a:rPr lang="en-US" spc="-45" dirty="0"/>
              <a:t> </a:t>
            </a:r>
            <a:r>
              <a:rPr lang="en-US" spc="50" dirty="0"/>
              <a:t>202</a:t>
            </a:r>
            <a:r>
              <a:rPr lang="en-US" spc="55" dirty="0"/>
              <a:t>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4170" y="420784"/>
            <a:ext cx="266763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65" dirty="0"/>
              <a:t>Reminders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4468495" marR="5080" indent="-228600">
              <a:lnSpc>
                <a:spcPts val="2620"/>
              </a:lnSpc>
              <a:spcBef>
                <a:spcPts val="405"/>
              </a:spcBef>
              <a:buFont typeface="Arial MT"/>
              <a:buChar char="•"/>
              <a:tabLst>
                <a:tab pos="4468495" algn="l"/>
              </a:tabLst>
            </a:pPr>
            <a:r>
              <a:rPr spc="-5" dirty="0"/>
              <a:t>Before </a:t>
            </a:r>
            <a:r>
              <a:rPr dirty="0"/>
              <a:t>your session, </a:t>
            </a:r>
            <a:r>
              <a:rPr spc="10" dirty="0"/>
              <a:t>please </a:t>
            </a:r>
            <a:r>
              <a:rPr spc="5" dirty="0"/>
              <a:t>thoroughly </a:t>
            </a:r>
            <a:r>
              <a:rPr spc="10" dirty="0"/>
              <a:t> </a:t>
            </a:r>
            <a:r>
              <a:rPr spc="-55" dirty="0"/>
              <a:t>review</a:t>
            </a:r>
            <a:r>
              <a:rPr spc="-50" dirty="0"/>
              <a:t> </a:t>
            </a:r>
            <a:r>
              <a:rPr spc="-40" dirty="0"/>
              <a:t>the</a:t>
            </a:r>
            <a:r>
              <a:rPr spc="-50" dirty="0">
                <a:solidFill>
                  <a:srgbClr val="0563C1"/>
                </a:solidFill>
              </a:rPr>
              <a:t> </a:t>
            </a:r>
            <a:r>
              <a:rPr sz="2000" u="sng" spc="13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THIMUN</a:t>
            </a:r>
            <a:r>
              <a:rPr sz="2000" u="sng" spc="-5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 </a:t>
            </a:r>
            <a:r>
              <a:rPr sz="20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Resolution</a:t>
            </a:r>
            <a:r>
              <a:rPr sz="2000" u="sng" spc="-5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 </a:t>
            </a:r>
            <a:r>
              <a:rPr sz="20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&amp;</a:t>
            </a:r>
            <a:r>
              <a:rPr sz="2000" u="sng" spc="-4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 </a:t>
            </a:r>
            <a:r>
              <a:rPr sz="20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Formatting</a:t>
            </a:r>
            <a:r>
              <a:rPr sz="2000" u="sng" spc="-4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 </a:t>
            </a:r>
            <a:r>
              <a:rPr sz="2000" u="sng" spc="4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Guide</a:t>
            </a:r>
            <a:endParaRPr sz="2000"/>
          </a:p>
          <a:p>
            <a:pPr marL="4468495" marR="556260" indent="-228600">
              <a:lnSpc>
                <a:spcPts val="2590"/>
              </a:lnSpc>
              <a:spcBef>
                <a:spcPts val="1000"/>
              </a:spcBef>
              <a:buFont typeface="Arial MT"/>
              <a:buChar char="•"/>
              <a:tabLst>
                <a:tab pos="4468495" algn="l"/>
              </a:tabLst>
            </a:pPr>
            <a:r>
              <a:rPr spc="5" dirty="0"/>
              <a:t>Contact</a:t>
            </a:r>
            <a:r>
              <a:rPr spc="5" dirty="0">
                <a:solidFill>
                  <a:srgbClr val="0563C1"/>
                </a:solidFill>
              </a:rPr>
              <a:t> </a:t>
            </a:r>
            <a:r>
              <a:rPr u="sng" spc="-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cstephens@isb.bj.edu.cn</a:t>
            </a:r>
            <a:r>
              <a:rPr spc="-20" dirty="0">
                <a:solidFill>
                  <a:srgbClr val="0563C1"/>
                </a:solidFill>
                <a:hlinkClick r:id="rId2"/>
              </a:rPr>
              <a:t> </a:t>
            </a:r>
            <a:r>
              <a:rPr spc="-5" dirty="0"/>
              <a:t>or </a:t>
            </a:r>
            <a:r>
              <a:rPr dirty="0">
                <a:solidFill>
                  <a:srgbClr val="0563C1"/>
                </a:solidFill>
              </a:rPr>
              <a:t> </a:t>
            </a:r>
            <a:r>
              <a:rPr u="sng" spc="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as</a:t>
            </a:r>
            <a:r>
              <a:rPr u="sng" spc="5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a</a:t>
            </a:r>
            <a:r>
              <a:rPr u="sng" spc="5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d</a:t>
            </a:r>
            <a:r>
              <a:rPr u="sng" spc="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u</a:t>
            </a:r>
            <a:r>
              <a:rPr u="sng" spc="1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d</a:t>
            </a:r>
            <a:r>
              <a:rPr u="sng" spc="2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e</a:t>
            </a:r>
            <a:r>
              <a:rPr u="sng" spc="-114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i</a:t>
            </a:r>
            <a:r>
              <a:rPr u="sng" spc="1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d</a:t>
            </a:r>
            <a:r>
              <a:rPr u="sng" spc="-3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@</a:t>
            </a:r>
            <a:r>
              <a:rPr u="sng" spc="-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i</a:t>
            </a:r>
            <a:r>
              <a:rPr u="sng" spc="5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s</a:t>
            </a:r>
            <a:r>
              <a:rPr u="sng" spc="1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b</a:t>
            </a:r>
            <a:r>
              <a:rPr u="sng" spc="-22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.</a:t>
            </a:r>
            <a:r>
              <a:rPr u="sng" spc="1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b</a:t>
            </a:r>
            <a:r>
              <a:rPr u="sng" spc="-3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j</a:t>
            </a:r>
            <a:r>
              <a:rPr u="sng" spc="-22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.</a:t>
            </a:r>
            <a:r>
              <a:rPr u="sng" spc="2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e</a:t>
            </a:r>
            <a:r>
              <a:rPr u="sng" spc="1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d</a:t>
            </a:r>
            <a:r>
              <a:rPr u="sng" spc="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u</a:t>
            </a:r>
            <a:r>
              <a:rPr u="sng" spc="-22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.</a:t>
            </a:r>
            <a:r>
              <a:rPr u="sng" spc="-3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c</a:t>
            </a:r>
            <a:r>
              <a:rPr u="sng" spc="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n</a:t>
            </a:r>
            <a:r>
              <a:rPr spc="-60" dirty="0">
                <a:solidFill>
                  <a:srgbClr val="0563C1"/>
                </a:solidFill>
                <a:hlinkClick r:id="rId3"/>
              </a:rPr>
              <a:t> </a:t>
            </a:r>
            <a:r>
              <a:rPr spc="-130" dirty="0"/>
              <a:t>i</a:t>
            </a:r>
            <a:r>
              <a:rPr spc="-165" dirty="0"/>
              <a:t>f</a:t>
            </a:r>
            <a:r>
              <a:rPr spc="-65" dirty="0"/>
              <a:t> </a:t>
            </a:r>
            <a:r>
              <a:rPr spc="-25" dirty="0"/>
              <a:t>y</a:t>
            </a:r>
            <a:r>
              <a:rPr spc="135" dirty="0"/>
              <a:t>o</a:t>
            </a:r>
            <a:r>
              <a:rPr spc="20" dirty="0"/>
              <a:t>u</a:t>
            </a:r>
            <a:r>
              <a:rPr spc="-60" dirty="0"/>
              <a:t> </a:t>
            </a:r>
            <a:r>
              <a:rPr spc="20" dirty="0"/>
              <a:t>h</a:t>
            </a:r>
            <a:r>
              <a:rPr spc="-20" dirty="0"/>
              <a:t>a</a:t>
            </a:r>
            <a:r>
              <a:rPr spc="-15" dirty="0"/>
              <a:t>v</a:t>
            </a:r>
            <a:r>
              <a:rPr spc="25" dirty="0"/>
              <a:t>e</a:t>
            </a:r>
            <a:r>
              <a:rPr spc="-60" dirty="0"/>
              <a:t> </a:t>
            </a:r>
            <a:r>
              <a:rPr spc="-20" dirty="0"/>
              <a:t>a</a:t>
            </a:r>
            <a:r>
              <a:rPr spc="20" dirty="0"/>
              <a:t>n</a:t>
            </a:r>
            <a:r>
              <a:rPr spc="-20" dirty="0"/>
              <a:t>y  </a:t>
            </a:r>
            <a:r>
              <a:rPr spc="15" dirty="0"/>
              <a:t>questions</a:t>
            </a:r>
          </a:p>
          <a:p>
            <a:pPr marL="4227195">
              <a:lnSpc>
                <a:spcPct val="100000"/>
              </a:lnSpc>
              <a:spcBef>
                <a:spcPts val="45"/>
              </a:spcBef>
            </a:pPr>
            <a:endParaRPr sz="3650"/>
          </a:p>
          <a:p>
            <a:pPr marL="4239895">
              <a:lnSpc>
                <a:spcPct val="100000"/>
              </a:lnSpc>
            </a:pPr>
            <a:r>
              <a:rPr spc="-10" dirty="0"/>
              <a:t>Thank</a:t>
            </a:r>
            <a:r>
              <a:rPr spc="-70" dirty="0"/>
              <a:t> </a:t>
            </a:r>
            <a:r>
              <a:rPr spc="45" dirty="0"/>
              <a:t>you</a:t>
            </a:r>
            <a:r>
              <a:rPr spc="-75" dirty="0"/>
              <a:t> </a:t>
            </a:r>
            <a:r>
              <a:rPr spc="-60" dirty="0"/>
              <a:t>for</a:t>
            </a:r>
            <a:r>
              <a:rPr spc="-70" dirty="0"/>
              <a:t> </a:t>
            </a:r>
            <a:r>
              <a:rPr dirty="0"/>
              <a:t>your</a:t>
            </a:r>
            <a:r>
              <a:rPr spc="-75" dirty="0"/>
              <a:t> </a:t>
            </a:r>
            <a:r>
              <a:rPr spc="-85" dirty="0"/>
              <a:t>time!</a:t>
            </a: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013" y="1426298"/>
            <a:ext cx="4401414" cy="400540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6340218"/>
            <a:ext cx="12192000" cy="518159"/>
          </a:xfrm>
          <a:custGeom>
            <a:avLst/>
            <a:gdLst/>
            <a:ahLst/>
            <a:cxnLst/>
            <a:rect l="l" t="t" r="r" b="b"/>
            <a:pathLst>
              <a:path w="12192000" h="518159">
                <a:moveTo>
                  <a:pt x="12192000" y="0"/>
                </a:moveTo>
                <a:lnTo>
                  <a:pt x="0" y="0"/>
                </a:lnTo>
                <a:lnTo>
                  <a:pt x="0" y="517781"/>
                </a:lnTo>
                <a:lnTo>
                  <a:pt x="12192000" y="517781"/>
                </a:lnTo>
                <a:lnTo>
                  <a:pt x="121920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9754551" y="6424676"/>
            <a:ext cx="23583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110" dirty="0"/>
              <a:t>B</a:t>
            </a:r>
            <a:r>
              <a:rPr lang="en-US" spc="95" dirty="0"/>
              <a:t>E</a:t>
            </a:r>
            <a:r>
              <a:rPr lang="en-US" spc="-35" dirty="0"/>
              <a:t>I</a:t>
            </a:r>
            <a:r>
              <a:rPr lang="en-US" spc="315" dirty="0"/>
              <a:t>M</a:t>
            </a:r>
            <a:r>
              <a:rPr lang="en-US" spc="155" dirty="0"/>
              <a:t>UN</a:t>
            </a:r>
            <a:r>
              <a:rPr lang="en-US" spc="-45" dirty="0"/>
              <a:t> XXXI </a:t>
            </a:r>
            <a:r>
              <a:rPr lang="en-US" spc="-545" dirty="0"/>
              <a:t>|</a:t>
            </a:r>
            <a:r>
              <a:rPr lang="en-US" spc="-45" dirty="0"/>
              <a:t> </a:t>
            </a:r>
            <a:r>
              <a:rPr lang="en-US" spc="50" dirty="0"/>
              <a:t>202</a:t>
            </a:r>
            <a:r>
              <a:rPr lang="en-US" spc="55" dirty="0"/>
              <a:t>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4169" y="1048672"/>
            <a:ext cx="444182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5" dirty="0"/>
              <a:t>Table</a:t>
            </a:r>
            <a:r>
              <a:rPr spc="-105" dirty="0"/>
              <a:t> </a:t>
            </a:r>
            <a:r>
              <a:rPr spc="5" dirty="0"/>
              <a:t>of</a:t>
            </a:r>
            <a:r>
              <a:rPr spc="-90" dirty="0"/>
              <a:t> </a:t>
            </a:r>
            <a:r>
              <a:rPr spc="95" dirty="0"/>
              <a:t>Contents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44170" y="2300731"/>
            <a:ext cx="3383279" cy="2290445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6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15" dirty="0">
                <a:latin typeface="Trebuchet MS"/>
                <a:cs typeface="Trebuchet MS"/>
              </a:rPr>
              <a:t>Getting</a:t>
            </a:r>
            <a:r>
              <a:rPr sz="2400" spc="-10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Started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5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70" dirty="0">
                <a:latin typeface="Trebuchet MS"/>
                <a:cs typeface="Trebuchet MS"/>
              </a:rPr>
              <a:t>Meeting</a:t>
            </a:r>
            <a:r>
              <a:rPr sz="2400" spc="-105" dirty="0">
                <a:latin typeface="Trebuchet MS"/>
                <a:cs typeface="Trebuchet MS"/>
              </a:rPr>
              <a:t> </a:t>
            </a:r>
            <a:r>
              <a:rPr sz="2400" spc="-75" dirty="0">
                <a:latin typeface="Trebuchet MS"/>
                <a:cs typeface="Trebuchet MS"/>
              </a:rPr>
              <a:t>with</a:t>
            </a:r>
            <a:r>
              <a:rPr sz="2400" spc="-95" dirty="0">
                <a:latin typeface="Trebuchet MS"/>
                <a:cs typeface="Trebuchet MS"/>
              </a:rPr>
              <a:t> </a:t>
            </a:r>
            <a:r>
              <a:rPr sz="2400" spc="40" dirty="0">
                <a:latin typeface="Trebuchet MS"/>
                <a:cs typeface="Trebuchet MS"/>
              </a:rPr>
              <a:t>Delegate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61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Trebuchet MS"/>
                <a:cs typeface="Trebuchet MS"/>
              </a:rPr>
              <a:t>Resolution</a:t>
            </a:r>
            <a:r>
              <a:rPr sz="2400" spc="-9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Review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63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30" dirty="0">
                <a:latin typeface="Trebuchet MS"/>
                <a:cs typeface="Trebuchet MS"/>
              </a:rPr>
              <a:t>Approval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15339"/>
            <a:ext cx="5227320" cy="522731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6340218"/>
            <a:ext cx="12192000" cy="518159"/>
          </a:xfrm>
          <a:custGeom>
            <a:avLst/>
            <a:gdLst/>
            <a:ahLst/>
            <a:cxnLst/>
            <a:rect l="l" t="t" r="r" b="b"/>
            <a:pathLst>
              <a:path w="12192000" h="518159">
                <a:moveTo>
                  <a:pt x="12192000" y="0"/>
                </a:moveTo>
                <a:lnTo>
                  <a:pt x="0" y="0"/>
                </a:lnTo>
                <a:lnTo>
                  <a:pt x="0" y="517781"/>
                </a:lnTo>
                <a:lnTo>
                  <a:pt x="12192000" y="517781"/>
                </a:lnTo>
                <a:lnTo>
                  <a:pt x="121920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9754551" y="6424676"/>
            <a:ext cx="23583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110" dirty="0"/>
              <a:t>B</a:t>
            </a:r>
            <a:r>
              <a:rPr lang="en-US" spc="95" dirty="0"/>
              <a:t>E</a:t>
            </a:r>
            <a:r>
              <a:rPr lang="en-US" spc="-35" dirty="0"/>
              <a:t>I</a:t>
            </a:r>
            <a:r>
              <a:rPr lang="en-US" spc="315" dirty="0"/>
              <a:t>M</a:t>
            </a:r>
            <a:r>
              <a:rPr lang="en-US" spc="155" dirty="0"/>
              <a:t>UN</a:t>
            </a:r>
            <a:r>
              <a:rPr lang="en-US" spc="-45" dirty="0"/>
              <a:t> XXXI </a:t>
            </a:r>
            <a:r>
              <a:rPr lang="en-US" spc="-545" dirty="0"/>
              <a:t>|</a:t>
            </a:r>
            <a:r>
              <a:rPr lang="en-US" spc="-45" dirty="0"/>
              <a:t> </a:t>
            </a:r>
            <a:r>
              <a:rPr lang="en-US" spc="50" dirty="0"/>
              <a:t>202</a:t>
            </a:r>
            <a:r>
              <a:rPr lang="en-US" spc="55" dirty="0"/>
              <a:t>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2808"/>
            <a:ext cx="538416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-105"/>
              <a:t>Secretariat’s</a:t>
            </a:r>
            <a:r>
              <a:rPr lang="en-US" spc="-100"/>
              <a:t> </a:t>
            </a:r>
            <a:r>
              <a:rPr lang="en-US" spc="265"/>
              <a:t>Message</a:t>
            </a:r>
            <a:endParaRPr lang="en-US" spc="265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684239"/>
            <a:ext cx="4811395" cy="418274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en-US" sz="2350" spc="65" dirty="0">
                <a:latin typeface="Trebuchet MS"/>
                <a:cs typeface="Trebuchet MS"/>
              </a:rPr>
              <a:t>Dear</a:t>
            </a:r>
            <a:r>
              <a:rPr lang="en-US" sz="2350" spc="-65" dirty="0">
                <a:latin typeface="Trebuchet MS"/>
                <a:cs typeface="Trebuchet MS"/>
              </a:rPr>
              <a:t> </a:t>
            </a:r>
            <a:r>
              <a:rPr lang="en-US" sz="2350" spc="-10" dirty="0">
                <a:latin typeface="Trebuchet MS"/>
                <a:cs typeface="Trebuchet MS"/>
              </a:rPr>
              <a:t>Directors,</a:t>
            </a:r>
            <a:endParaRPr lang="en-US" sz="2350" dirty="0">
              <a:latin typeface="Trebuchet MS"/>
              <a:cs typeface="Trebuchet MS"/>
            </a:endParaRPr>
          </a:p>
          <a:p>
            <a:pPr marL="12700" marR="5080">
              <a:lnSpc>
                <a:spcPct val="90300"/>
              </a:lnSpc>
              <a:spcBef>
                <a:spcPts val="1040"/>
              </a:spcBef>
            </a:pPr>
            <a:r>
              <a:rPr lang="en-US" sz="2400" spc="-10" dirty="0">
                <a:latin typeface="Trebuchet MS"/>
                <a:cs typeface="Trebuchet MS"/>
              </a:rPr>
              <a:t>Thank </a:t>
            </a:r>
            <a:r>
              <a:rPr lang="en-US" sz="2400" spc="45" dirty="0">
                <a:latin typeface="Trebuchet MS"/>
                <a:cs typeface="Trebuchet MS"/>
              </a:rPr>
              <a:t>you </a:t>
            </a:r>
            <a:r>
              <a:rPr lang="en-US" sz="2400" spc="90" dirty="0">
                <a:latin typeface="Trebuchet MS"/>
                <a:cs typeface="Trebuchet MS"/>
              </a:rPr>
              <a:t>so </a:t>
            </a:r>
            <a:r>
              <a:rPr lang="en-US" sz="2400" spc="15" dirty="0">
                <a:latin typeface="Trebuchet MS"/>
                <a:cs typeface="Trebuchet MS"/>
              </a:rPr>
              <a:t>much </a:t>
            </a:r>
            <a:r>
              <a:rPr lang="en-US" sz="2400" spc="-60" dirty="0">
                <a:latin typeface="Trebuchet MS"/>
                <a:cs typeface="Trebuchet MS"/>
              </a:rPr>
              <a:t>for </a:t>
            </a:r>
            <a:r>
              <a:rPr lang="en-US" sz="2400" spc="-55" dirty="0">
                <a:latin typeface="Trebuchet MS"/>
                <a:cs typeface="Trebuchet MS"/>
              </a:rPr>
              <a:t> </a:t>
            </a:r>
            <a:r>
              <a:rPr lang="en-US" sz="2400" spc="-5" dirty="0">
                <a:latin typeface="Trebuchet MS"/>
                <a:cs typeface="Trebuchet MS"/>
              </a:rPr>
              <a:t>volunteering </a:t>
            </a:r>
            <a:r>
              <a:rPr lang="en-US" sz="2400" spc="-60" dirty="0">
                <a:latin typeface="Trebuchet MS"/>
                <a:cs typeface="Trebuchet MS"/>
              </a:rPr>
              <a:t>for </a:t>
            </a:r>
            <a:r>
              <a:rPr lang="en-US" sz="2400" spc="185" dirty="0">
                <a:latin typeface="Trebuchet MS"/>
                <a:cs typeface="Trebuchet MS"/>
              </a:rPr>
              <a:t>BEIMUN </a:t>
            </a:r>
            <a:r>
              <a:rPr lang="en-US" sz="2400" spc="-65" dirty="0">
                <a:latin typeface="Trebuchet MS"/>
                <a:cs typeface="Trebuchet MS"/>
              </a:rPr>
              <a:t>Beijing’s </a:t>
            </a:r>
            <a:r>
              <a:rPr lang="en-US" sz="2400" spc="-60" dirty="0">
                <a:latin typeface="Trebuchet MS"/>
                <a:cs typeface="Trebuchet MS"/>
              </a:rPr>
              <a:t> </a:t>
            </a:r>
            <a:r>
              <a:rPr lang="en-US" sz="2400" dirty="0">
                <a:latin typeface="Trebuchet MS"/>
                <a:cs typeface="Trebuchet MS"/>
              </a:rPr>
              <a:t>approval </a:t>
            </a:r>
            <a:r>
              <a:rPr lang="en-US" sz="2400" spc="-35" dirty="0">
                <a:latin typeface="Trebuchet MS"/>
                <a:cs typeface="Trebuchet MS"/>
              </a:rPr>
              <a:t>panel. </a:t>
            </a:r>
            <a:r>
              <a:rPr lang="en-US" sz="2400" spc="-15" dirty="0">
                <a:latin typeface="Trebuchet MS"/>
                <a:cs typeface="Trebuchet MS"/>
              </a:rPr>
              <a:t>This </a:t>
            </a:r>
            <a:r>
              <a:rPr lang="en-US" sz="2400" spc="60" dirty="0">
                <a:latin typeface="Trebuchet MS"/>
                <a:cs typeface="Trebuchet MS"/>
              </a:rPr>
              <a:t>guide </a:t>
            </a:r>
            <a:r>
              <a:rPr lang="en-US" sz="2400" spc="-110" dirty="0">
                <a:latin typeface="Trebuchet MS"/>
                <a:cs typeface="Trebuchet MS"/>
              </a:rPr>
              <a:t>will </a:t>
            </a:r>
            <a:r>
              <a:rPr lang="en-US" sz="2400" spc="-105" dirty="0">
                <a:latin typeface="Trebuchet MS"/>
                <a:cs typeface="Trebuchet MS"/>
              </a:rPr>
              <a:t> </a:t>
            </a:r>
            <a:r>
              <a:rPr lang="en-US" sz="2400" spc="-20" dirty="0">
                <a:latin typeface="Trebuchet MS"/>
                <a:cs typeface="Trebuchet MS"/>
              </a:rPr>
              <a:t>contain </a:t>
            </a:r>
            <a:r>
              <a:rPr lang="en-US" sz="2400" spc="-35" dirty="0">
                <a:latin typeface="Trebuchet MS"/>
                <a:cs typeface="Trebuchet MS"/>
              </a:rPr>
              <a:t>instructions </a:t>
            </a:r>
            <a:r>
              <a:rPr lang="en-US" sz="2400" spc="-60" dirty="0">
                <a:latin typeface="Trebuchet MS"/>
                <a:cs typeface="Trebuchet MS"/>
              </a:rPr>
              <a:t>for </a:t>
            </a:r>
            <a:r>
              <a:rPr lang="en-US" sz="2400" spc="-40" dirty="0">
                <a:latin typeface="Trebuchet MS"/>
                <a:cs typeface="Trebuchet MS"/>
              </a:rPr>
              <a:t>the </a:t>
            </a:r>
            <a:r>
              <a:rPr lang="en-US" sz="2400" spc="-35" dirty="0">
                <a:latin typeface="Trebuchet MS"/>
                <a:cs typeface="Trebuchet MS"/>
              </a:rPr>
              <a:t> </a:t>
            </a:r>
            <a:r>
              <a:rPr lang="en-US" sz="2400" spc="-20" dirty="0">
                <a:latin typeface="Trebuchet MS"/>
                <a:cs typeface="Trebuchet MS"/>
              </a:rPr>
              <a:t>resolution</a:t>
            </a:r>
            <a:r>
              <a:rPr lang="en-US" sz="2400" spc="-75" dirty="0">
                <a:latin typeface="Trebuchet MS"/>
                <a:cs typeface="Trebuchet MS"/>
              </a:rPr>
              <a:t> </a:t>
            </a:r>
            <a:r>
              <a:rPr lang="en-US" sz="2400" dirty="0">
                <a:latin typeface="Trebuchet MS"/>
                <a:cs typeface="Trebuchet MS"/>
              </a:rPr>
              <a:t>approval</a:t>
            </a:r>
            <a:r>
              <a:rPr lang="en-US" sz="2400" spc="-75" dirty="0">
                <a:latin typeface="Trebuchet MS"/>
                <a:cs typeface="Trebuchet MS"/>
              </a:rPr>
              <a:t> </a:t>
            </a:r>
            <a:r>
              <a:rPr lang="en-US" sz="2400" spc="-5" dirty="0">
                <a:latin typeface="Trebuchet MS"/>
                <a:cs typeface="Trebuchet MS"/>
              </a:rPr>
              <a:t>process.</a:t>
            </a:r>
            <a:r>
              <a:rPr lang="en-US" sz="2400" spc="-75" dirty="0">
                <a:latin typeface="Trebuchet MS"/>
                <a:cs typeface="Trebuchet MS"/>
              </a:rPr>
              <a:t> </a:t>
            </a:r>
            <a:r>
              <a:rPr lang="en-US" sz="2400" spc="-5" dirty="0">
                <a:latin typeface="Trebuchet MS"/>
                <a:cs typeface="Trebuchet MS"/>
              </a:rPr>
              <a:t>Please </a:t>
            </a:r>
            <a:r>
              <a:rPr lang="en-US" sz="2400" spc="-705" dirty="0">
                <a:latin typeface="Trebuchet MS"/>
                <a:cs typeface="Trebuchet MS"/>
              </a:rPr>
              <a:t> </a:t>
            </a:r>
            <a:r>
              <a:rPr lang="en-US" sz="2400" spc="-50" dirty="0">
                <a:latin typeface="Trebuchet MS"/>
                <a:cs typeface="Trebuchet MS"/>
              </a:rPr>
              <a:t>take </a:t>
            </a:r>
            <a:r>
              <a:rPr lang="en-US" sz="2400" spc="-20" dirty="0">
                <a:latin typeface="Trebuchet MS"/>
                <a:cs typeface="Trebuchet MS"/>
              </a:rPr>
              <a:t>a </a:t>
            </a:r>
            <a:r>
              <a:rPr lang="en-US" sz="2400" spc="20" dirty="0">
                <a:latin typeface="Trebuchet MS"/>
                <a:cs typeface="Trebuchet MS"/>
              </a:rPr>
              <a:t>moment </a:t>
            </a:r>
            <a:r>
              <a:rPr lang="en-US" sz="2400" spc="-10" dirty="0">
                <a:latin typeface="Trebuchet MS"/>
                <a:cs typeface="Trebuchet MS"/>
              </a:rPr>
              <a:t>to </a:t>
            </a:r>
            <a:r>
              <a:rPr lang="en-US" sz="2400" spc="-55" dirty="0">
                <a:latin typeface="Trebuchet MS"/>
                <a:cs typeface="Trebuchet MS"/>
              </a:rPr>
              <a:t>review </a:t>
            </a:r>
            <a:r>
              <a:rPr lang="en-US" sz="2400" spc="-40" dirty="0">
                <a:latin typeface="Trebuchet MS"/>
                <a:cs typeface="Trebuchet MS"/>
              </a:rPr>
              <a:t>the </a:t>
            </a:r>
            <a:r>
              <a:rPr lang="en-US" sz="2400" spc="-35" dirty="0">
                <a:latin typeface="Trebuchet MS"/>
                <a:cs typeface="Trebuchet MS"/>
              </a:rPr>
              <a:t> </a:t>
            </a:r>
            <a:r>
              <a:rPr lang="en-US" sz="2400" spc="-10" dirty="0">
                <a:latin typeface="Trebuchet MS"/>
                <a:cs typeface="Trebuchet MS"/>
              </a:rPr>
              <a:t>following</a:t>
            </a:r>
            <a:r>
              <a:rPr lang="en-US" sz="2400" spc="-75" dirty="0">
                <a:latin typeface="Trebuchet MS"/>
                <a:cs typeface="Trebuchet MS"/>
              </a:rPr>
              <a:t> </a:t>
            </a:r>
            <a:r>
              <a:rPr lang="en-US" sz="2400" spc="-35" dirty="0">
                <a:latin typeface="Trebuchet MS"/>
                <a:cs typeface="Trebuchet MS"/>
              </a:rPr>
              <a:t>slides.</a:t>
            </a:r>
            <a:endParaRPr lang="en-US"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37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en-US" sz="2000" spc="-60" dirty="0">
                <a:latin typeface="Trebuchet MS"/>
                <a:cs typeface="Trebuchet MS"/>
              </a:rPr>
              <a:t>Sincerely,</a:t>
            </a:r>
            <a:endParaRPr lang="en-US"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lang="en-US" sz="2000" spc="150" dirty="0">
                <a:latin typeface="Trebuchet MS"/>
                <a:cs typeface="Trebuchet MS"/>
              </a:rPr>
              <a:t>BEIMUN</a:t>
            </a:r>
            <a:r>
              <a:rPr lang="en-US" sz="2000" spc="-75" dirty="0">
                <a:latin typeface="Trebuchet MS"/>
                <a:cs typeface="Trebuchet MS"/>
              </a:rPr>
              <a:t> </a:t>
            </a:r>
            <a:r>
              <a:rPr lang="en-US" sz="2000" spc="145" dirty="0">
                <a:latin typeface="Trebuchet MS"/>
                <a:cs typeface="Trebuchet MS"/>
              </a:rPr>
              <a:t>XXXI</a:t>
            </a:r>
            <a:r>
              <a:rPr lang="en-US" sz="2000" spc="-60" dirty="0">
                <a:latin typeface="Trebuchet MS"/>
                <a:cs typeface="Trebuchet MS"/>
              </a:rPr>
              <a:t> </a:t>
            </a:r>
            <a:r>
              <a:rPr lang="en-US" sz="2000" spc="-50" dirty="0">
                <a:latin typeface="Trebuchet MS"/>
                <a:cs typeface="Trebuchet MS"/>
              </a:rPr>
              <a:t>Secretariat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340218"/>
            <a:ext cx="12192000" cy="518159"/>
          </a:xfrm>
          <a:custGeom>
            <a:avLst/>
            <a:gdLst/>
            <a:ahLst/>
            <a:cxnLst/>
            <a:rect l="l" t="t" r="r" b="b"/>
            <a:pathLst>
              <a:path w="12192000" h="518159">
                <a:moveTo>
                  <a:pt x="12192000" y="0"/>
                </a:moveTo>
                <a:lnTo>
                  <a:pt x="0" y="0"/>
                </a:lnTo>
                <a:lnTo>
                  <a:pt x="0" y="517781"/>
                </a:lnTo>
                <a:lnTo>
                  <a:pt x="12192000" y="517781"/>
                </a:lnTo>
                <a:lnTo>
                  <a:pt x="121920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9754551" y="6424677"/>
            <a:ext cx="213264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110" dirty="0"/>
              <a:t>B</a:t>
            </a:r>
            <a:r>
              <a:rPr lang="en-US" spc="95" dirty="0"/>
              <a:t>E</a:t>
            </a:r>
            <a:r>
              <a:rPr lang="en-US" spc="-35" dirty="0"/>
              <a:t>I</a:t>
            </a:r>
            <a:r>
              <a:rPr lang="en-US" spc="315" dirty="0"/>
              <a:t>M</a:t>
            </a:r>
            <a:r>
              <a:rPr lang="en-US" spc="155" dirty="0"/>
              <a:t>UN</a:t>
            </a:r>
            <a:r>
              <a:rPr lang="en-US" spc="-45" dirty="0"/>
              <a:t> XXXI </a:t>
            </a:r>
            <a:r>
              <a:rPr lang="en-US" spc="-545" dirty="0"/>
              <a:t>|</a:t>
            </a:r>
            <a:r>
              <a:rPr lang="en-US" spc="-45" dirty="0"/>
              <a:t> </a:t>
            </a:r>
            <a:r>
              <a:rPr lang="en-US" spc="50" dirty="0"/>
              <a:t>202</a:t>
            </a:r>
            <a:r>
              <a:rPr lang="en-US" spc="55" dirty="0"/>
              <a:t>4</a:t>
            </a: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79C3A9F4-7E63-D2AB-B962-C5F71C10BA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9880" y="815340"/>
            <a:ext cx="5227320" cy="52273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61746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8915" y="792640"/>
            <a:ext cx="389699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80" dirty="0"/>
              <a:t>Getting</a:t>
            </a:r>
            <a:r>
              <a:rPr spc="-110" dirty="0"/>
              <a:t> </a:t>
            </a:r>
            <a:r>
              <a:rPr spc="10" dirty="0"/>
              <a:t>Started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738619"/>
            <a:ext cx="12192000" cy="6119495"/>
            <a:chOff x="0" y="738619"/>
            <a:chExt cx="12192000" cy="6119495"/>
          </a:xfrm>
        </p:grpSpPr>
        <p:sp>
          <p:nvSpPr>
            <p:cNvPr id="7" name="object 7"/>
            <p:cNvSpPr/>
            <p:nvPr/>
          </p:nvSpPr>
          <p:spPr>
            <a:xfrm>
              <a:off x="0" y="738619"/>
              <a:ext cx="5000625" cy="5401310"/>
            </a:xfrm>
            <a:custGeom>
              <a:avLst/>
              <a:gdLst/>
              <a:ahLst/>
              <a:cxnLst/>
              <a:rect l="l" t="t" r="r" b="b"/>
              <a:pathLst>
                <a:path w="5000625" h="5401310">
                  <a:moveTo>
                    <a:pt x="2299956" y="0"/>
                  </a:moveTo>
                  <a:lnTo>
                    <a:pt x="2248285" y="484"/>
                  </a:lnTo>
                  <a:lnTo>
                    <a:pt x="2196849" y="1932"/>
                  </a:lnTo>
                  <a:lnTo>
                    <a:pt x="2145658" y="4334"/>
                  </a:lnTo>
                  <a:lnTo>
                    <a:pt x="2094720" y="7682"/>
                  </a:lnTo>
                  <a:lnTo>
                    <a:pt x="2044043" y="11967"/>
                  </a:lnTo>
                  <a:lnTo>
                    <a:pt x="1993636" y="17181"/>
                  </a:lnTo>
                  <a:lnTo>
                    <a:pt x="1943508" y="23315"/>
                  </a:lnTo>
                  <a:lnTo>
                    <a:pt x="1893667" y="30361"/>
                  </a:lnTo>
                  <a:lnTo>
                    <a:pt x="1844122" y="38309"/>
                  </a:lnTo>
                  <a:lnTo>
                    <a:pt x="1794882" y="47152"/>
                  </a:lnTo>
                  <a:lnTo>
                    <a:pt x="1745955" y="56880"/>
                  </a:lnTo>
                  <a:lnTo>
                    <a:pt x="1697349" y="67485"/>
                  </a:lnTo>
                  <a:lnTo>
                    <a:pt x="1649075" y="78958"/>
                  </a:lnTo>
                  <a:lnTo>
                    <a:pt x="1601139" y="91291"/>
                  </a:lnTo>
                  <a:lnTo>
                    <a:pt x="1553550" y="104475"/>
                  </a:lnTo>
                  <a:lnTo>
                    <a:pt x="1506318" y="118502"/>
                  </a:lnTo>
                  <a:lnTo>
                    <a:pt x="1459451" y="133363"/>
                  </a:lnTo>
                  <a:lnTo>
                    <a:pt x="1412958" y="149048"/>
                  </a:lnTo>
                  <a:lnTo>
                    <a:pt x="1366846" y="165551"/>
                  </a:lnTo>
                  <a:lnTo>
                    <a:pt x="1321126" y="182861"/>
                  </a:lnTo>
                  <a:lnTo>
                    <a:pt x="1275804" y="200971"/>
                  </a:lnTo>
                  <a:lnTo>
                    <a:pt x="1230891" y="219871"/>
                  </a:lnTo>
                  <a:lnTo>
                    <a:pt x="1186394" y="239554"/>
                  </a:lnTo>
                  <a:lnTo>
                    <a:pt x="1142323" y="260010"/>
                  </a:lnTo>
                  <a:lnTo>
                    <a:pt x="1098685" y="281231"/>
                  </a:lnTo>
                  <a:lnTo>
                    <a:pt x="1055490" y="303208"/>
                  </a:lnTo>
                  <a:lnTo>
                    <a:pt x="1012746" y="325933"/>
                  </a:lnTo>
                  <a:lnTo>
                    <a:pt x="970462" y="349397"/>
                  </a:lnTo>
                  <a:lnTo>
                    <a:pt x="928646" y="373591"/>
                  </a:lnTo>
                  <a:lnTo>
                    <a:pt x="887307" y="398507"/>
                  </a:lnTo>
                  <a:lnTo>
                    <a:pt x="846454" y="424137"/>
                  </a:lnTo>
                  <a:lnTo>
                    <a:pt x="806095" y="450470"/>
                  </a:lnTo>
                  <a:lnTo>
                    <a:pt x="766238" y="477500"/>
                  </a:lnTo>
                  <a:lnTo>
                    <a:pt x="726893" y="505217"/>
                  </a:lnTo>
                  <a:lnTo>
                    <a:pt x="688069" y="533613"/>
                  </a:lnTo>
                  <a:lnTo>
                    <a:pt x="649772" y="562679"/>
                  </a:lnTo>
                  <a:lnTo>
                    <a:pt x="612014" y="592406"/>
                  </a:lnTo>
                  <a:lnTo>
                    <a:pt x="574801" y="622786"/>
                  </a:lnTo>
                  <a:lnTo>
                    <a:pt x="538142" y="653810"/>
                  </a:lnTo>
                  <a:lnTo>
                    <a:pt x="502047" y="685470"/>
                  </a:lnTo>
                  <a:lnTo>
                    <a:pt x="466524" y="717757"/>
                  </a:lnTo>
                  <a:lnTo>
                    <a:pt x="431581" y="750662"/>
                  </a:lnTo>
                  <a:lnTo>
                    <a:pt x="397227" y="784177"/>
                  </a:lnTo>
                  <a:lnTo>
                    <a:pt x="363470" y="818292"/>
                  </a:lnTo>
                  <a:lnTo>
                    <a:pt x="330320" y="853001"/>
                  </a:lnTo>
                  <a:lnTo>
                    <a:pt x="297785" y="888293"/>
                  </a:lnTo>
                  <a:lnTo>
                    <a:pt x="265874" y="924161"/>
                  </a:lnTo>
                  <a:lnTo>
                    <a:pt x="234594" y="960595"/>
                  </a:lnTo>
                  <a:lnTo>
                    <a:pt x="203955" y="997587"/>
                  </a:lnTo>
                  <a:lnTo>
                    <a:pt x="173966" y="1035128"/>
                  </a:lnTo>
                  <a:lnTo>
                    <a:pt x="144635" y="1073211"/>
                  </a:lnTo>
                  <a:lnTo>
                    <a:pt x="115970" y="1111825"/>
                  </a:lnTo>
                  <a:lnTo>
                    <a:pt x="87980" y="1150963"/>
                  </a:lnTo>
                  <a:lnTo>
                    <a:pt x="60674" y="1190616"/>
                  </a:lnTo>
                  <a:lnTo>
                    <a:pt x="0" y="1290490"/>
                  </a:lnTo>
                  <a:lnTo>
                    <a:pt x="0" y="4110471"/>
                  </a:lnTo>
                  <a:lnTo>
                    <a:pt x="60674" y="4210345"/>
                  </a:lnTo>
                  <a:lnTo>
                    <a:pt x="87980" y="4249998"/>
                  </a:lnTo>
                  <a:lnTo>
                    <a:pt x="115970" y="4289136"/>
                  </a:lnTo>
                  <a:lnTo>
                    <a:pt x="144635" y="4327750"/>
                  </a:lnTo>
                  <a:lnTo>
                    <a:pt x="173966" y="4365833"/>
                  </a:lnTo>
                  <a:lnTo>
                    <a:pt x="203955" y="4403374"/>
                  </a:lnTo>
                  <a:lnTo>
                    <a:pt x="234594" y="4440366"/>
                  </a:lnTo>
                  <a:lnTo>
                    <a:pt x="265874" y="4476800"/>
                  </a:lnTo>
                  <a:lnTo>
                    <a:pt x="297785" y="4512668"/>
                  </a:lnTo>
                  <a:lnTo>
                    <a:pt x="330320" y="4547960"/>
                  </a:lnTo>
                  <a:lnTo>
                    <a:pt x="363470" y="4582668"/>
                  </a:lnTo>
                  <a:lnTo>
                    <a:pt x="397227" y="4616784"/>
                  </a:lnTo>
                  <a:lnTo>
                    <a:pt x="431581" y="4650299"/>
                  </a:lnTo>
                  <a:lnTo>
                    <a:pt x="466524" y="4683204"/>
                  </a:lnTo>
                  <a:lnTo>
                    <a:pt x="502047" y="4715491"/>
                  </a:lnTo>
                  <a:lnTo>
                    <a:pt x="538142" y="4747151"/>
                  </a:lnTo>
                  <a:lnTo>
                    <a:pt x="574801" y="4778175"/>
                  </a:lnTo>
                  <a:lnTo>
                    <a:pt x="612014" y="4808555"/>
                  </a:lnTo>
                  <a:lnTo>
                    <a:pt x="649772" y="4838282"/>
                  </a:lnTo>
                  <a:lnTo>
                    <a:pt x="688069" y="4867348"/>
                  </a:lnTo>
                  <a:lnTo>
                    <a:pt x="726893" y="4895744"/>
                  </a:lnTo>
                  <a:lnTo>
                    <a:pt x="766238" y="4923461"/>
                  </a:lnTo>
                  <a:lnTo>
                    <a:pt x="806095" y="4950490"/>
                  </a:lnTo>
                  <a:lnTo>
                    <a:pt x="846454" y="4976824"/>
                  </a:lnTo>
                  <a:lnTo>
                    <a:pt x="887307" y="5002453"/>
                  </a:lnTo>
                  <a:lnTo>
                    <a:pt x="928646" y="5027369"/>
                  </a:lnTo>
                  <a:lnTo>
                    <a:pt x="970462" y="5051564"/>
                  </a:lnTo>
                  <a:lnTo>
                    <a:pt x="1012746" y="5075028"/>
                  </a:lnTo>
                  <a:lnTo>
                    <a:pt x="1055490" y="5097752"/>
                  </a:lnTo>
                  <a:lnTo>
                    <a:pt x="1098685" y="5119730"/>
                  </a:lnTo>
                  <a:lnTo>
                    <a:pt x="1142323" y="5140951"/>
                  </a:lnTo>
                  <a:lnTo>
                    <a:pt x="1186394" y="5161407"/>
                  </a:lnTo>
                  <a:lnTo>
                    <a:pt x="1230891" y="5181089"/>
                  </a:lnTo>
                  <a:lnTo>
                    <a:pt x="1275804" y="5199990"/>
                  </a:lnTo>
                  <a:lnTo>
                    <a:pt x="1321126" y="5218099"/>
                  </a:lnTo>
                  <a:lnTo>
                    <a:pt x="1366846" y="5235410"/>
                  </a:lnTo>
                  <a:lnTo>
                    <a:pt x="1412958" y="5251912"/>
                  </a:lnTo>
                  <a:lnTo>
                    <a:pt x="1459451" y="5267598"/>
                  </a:lnTo>
                  <a:lnTo>
                    <a:pt x="1506318" y="5282458"/>
                  </a:lnTo>
                  <a:lnTo>
                    <a:pt x="1553550" y="5296485"/>
                  </a:lnTo>
                  <a:lnTo>
                    <a:pt x="1601139" y="5309669"/>
                  </a:lnTo>
                  <a:lnTo>
                    <a:pt x="1649075" y="5322002"/>
                  </a:lnTo>
                  <a:lnTo>
                    <a:pt x="1697349" y="5333476"/>
                  </a:lnTo>
                  <a:lnTo>
                    <a:pt x="1745955" y="5344081"/>
                  </a:lnTo>
                  <a:lnTo>
                    <a:pt x="1794882" y="5353809"/>
                  </a:lnTo>
                  <a:lnTo>
                    <a:pt x="1844122" y="5362651"/>
                  </a:lnTo>
                  <a:lnTo>
                    <a:pt x="1893667" y="5370600"/>
                  </a:lnTo>
                  <a:lnTo>
                    <a:pt x="1943508" y="5377645"/>
                  </a:lnTo>
                  <a:lnTo>
                    <a:pt x="1993636" y="5383779"/>
                  </a:lnTo>
                  <a:lnTo>
                    <a:pt x="2044043" y="5388993"/>
                  </a:lnTo>
                  <a:lnTo>
                    <a:pt x="2094720" y="5393279"/>
                  </a:lnTo>
                  <a:lnTo>
                    <a:pt x="2145658" y="5396627"/>
                  </a:lnTo>
                  <a:lnTo>
                    <a:pt x="2196849" y="5399029"/>
                  </a:lnTo>
                  <a:lnTo>
                    <a:pt x="2248285" y="5400477"/>
                  </a:lnTo>
                  <a:lnTo>
                    <a:pt x="2299956" y="5400961"/>
                  </a:lnTo>
                  <a:lnTo>
                    <a:pt x="2348488" y="5400534"/>
                  </a:lnTo>
                  <a:lnTo>
                    <a:pt x="2396813" y="5399256"/>
                  </a:lnTo>
                  <a:lnTo>
                    <a:pt x="2444924" y="5397136"/>
                  </a:lnTo>
                  <a:lnTo>
                    <a:pt x="2492813" y="5394181"/>
                  </a:lnTo>
                  <a:lnTo>
                    <a:pt x="2540473" y="5390396"/>
                  </a:lnTo>
                  <a:lnTo>
                    <a:pt x="2587897" y="5385791"/>
                  </a:lnTo>
                  <a:lnTo>
                    <a:pt x="2635079" y="5380371"/>
                  </a:lnTo>
                  <a:lnTo>
                    <a:pt x="2682010" y="5374144"/>
                  </a:lnTo>
                  <a:lnTo>
                    <a:pt x="2728684" y="5367117"/>
                  </a:lnTo>
                  <a:lnTo>
                    <a:pt x="2775094" y="5359297"/>
                  </a:lnTo>
                  <a:lnTo>
                    <a:pt x="2821231" y="5350692"/>
                  </a:lnTo>
                  <a:lnTo>
                    <a:pt x="2867091" y="5341308"/>
                  </a:lnTo>
                  <a:lnTo>
                    <a:pt x="2912664" y="5331153"/>
                  </a:lnTo>
                  <a:lnTo>
                    <a:pt x="2957944" y="5320233"/>
                  </a:lnTo>
                  <a:lnTo>
                    <a:pt x="3002925" y="5308556"/>
                  </a:lnTo>
                  <a:lnTo>
                    <a:pt x="3047598" y="5296130"/>
                  </a:lnTo>
                  <a:lnTo>
                    <a:pt x="3091956" y="5282960"/>
                  </a:lnTo>
                  <a:lnTo>
                    <a:pt x="3135993" y="5269055"/>
                  </a:lnTo>
                  <a:lnTo>
                    <a:pt x="3179701" y="5254421"/>
                  </a:lnTo>
                  <a:lnTo>
                    <a:pt x="3223074" y="5239066"/>
                  </a:lnTo>
                  <a:lnTo>
                    <a:pt x="3266103" y="5222997"/>
                  </a:lnTo>
                  <a:lnTo>
                    <a:pt x="3308782" y="5206220"/>
                  </a:lnTo>
                  <a:lnTo>
                    <a:pt x="3351104" y="5188744"/>
                  </a:lnTo>
                  <a:lnTo>
                    <a:pt x="3393062" y="5170574"/>
                  </a:lnTo>
                  <a:lnTo>
                    <a:pt x="3434648" y="5151719"/>
                  </a:lnTo>
                  <a:lnTo>
                    <a:pt x="3475855" y="5132186"/>
                  </a:lnTo>
                  <a:lnTo>
                    <a:pt x="3516677" y="5111981"/>
                  </a:lnTo>
                  <a:lnTo>
                    <a:pt x="3557106" y="5091111"/>
                  </a:lnTo>
                  <a:lnTo>
                    <a:pt x="3597134" y="5069585"/>
                  </a:lnTo>
                  <a:lnTo>
                    <a:pt x="3636755" y="5047408"/>
                  </a:lnTo>
                  <a:lnTo>
                    <a:pt x="3675962" y="5024589"/>
                  </a:lnTo>
                  <a:lnTo>
                    <a:pt x="3714748" y="5001133"/>
                  </a:lnTo>
                  <a:lnTo>
                    <a:pt x="3753104" y="4977050"/>
                  </a:lnTo>
                  <a:lnTo>
                    <a:pt x="3791025" y="4952345"/>
                  </a:lnTo>
                  <a:lnTo>
                    <a:pt x="3828503" y="4927025"/>
                  </a:lnTo>
                  <a:lnTo>
                    <a:pt x="3865531" y="4901098"/>
                  </a:lnTo>
                  <a:lnTo>
                    <a:pt x="3902102" y="4874572"/>
                  </a:lnTo>
                  <a:lnTo>
                    <a:pt x="3938208" y="4847452"/>
                  </a:lnTo>
                  <a:lnTo>
                    <a:pt x="3973843" y="4819747"/>
                  </a:lnTo>
                  <a:lnTo>
                    <a:pt x="4008999" y="4791463"/>
                  </a:lnTo>
                  <a:lnTo>
                    <a:pt x="4043669" y="4762607"/>
                  </a:lnTo>
                  <a:lnTo>
                    <a:pt x="4077847" y="4733188"/>
                  </a:lnTo>
                  <a:lnTo>
                    <a:pt x="4111524" y="4703211"/>
                  </a:lnTo>
                  <a:lnTo>
                    <a:pt x="4144694" y="4672684"/>
                  </a:lnTo>
                  <a:lnTo>
                    <a:pt x="4177350" y="4641614"/>
                  </a:lnTo>
                  <a:lnTo>
                    <a:pt x="4209484" y="4610008"/>
                  </a:lnTo>
                  <a:lnTo>
                    <a:pt x="4241090" y="4577874"/>
                  </a:lnTo>
                  <a:lnTo>
                    <a:pt x="4272160" y="4545218"/>
                  </a:lnTo>
                  <a:lnTo>
                    <a:pt x="4302687" y="4512048"/>
                  </a:lnTo>
                  <a:lnTo>
                    <a:pt x="4332664" y="4478371"/>
                  </a:lnTo>
                  <a:lnTo>
                    <a:pt x="4362083" y="4444193"/>
                  </a:lnTo>
                  <a:lnTo>
                    <a:pt x="4390939" y="4409523"/>
                  </a:lnTo>
                  <a:lnTo>
                    <a:pt x="4419223" y="4374367"/>
                  </a:lnTo>
                  <a:lnTo>
                    <a:pt x="4446928" y="4338732"/>
                  </a:lnTo>
                  <a:lnTo>
                    <a:pt x="4474048" y="4302626"/>
                  </a:lnTo>
                  <a:lnTo>
                    <a:pt x="4500575" y="4266055"/>
                  </a:lnTo>
                  <a:lnTo>
                    <a:pt x="4526501" y="4229028"/>
                  </a:lnTo>
                  <a:lnTo>
                    <a:pt x="4551821" y="4191550"/>
                  </a:lnTo>
                  <a:lnTo>
                    <a:pt x="4576526" y="4153629"/>
                  </a:lnTo>
                  <a:lnTo>
                    <a:pt x="4600610" y="4115272"/>
                  </a:lnTo>
                  <a:lnTo>
                    <a:pt x="4624065" y="4076487"/>
                  </a:lnTo>
                  <a:lnTo>
                    <a:pt x="4646884" y="4037280"/>
                  </a:lnTo>
                  <a:lnTo>
                    <a:pt x="4669061" y="3997659"/>
                  </a:lnTo>
                  <a:lnTo>
                    <a:pt x="4690588" y="3957630"/>
                  </a:lnTo>
                  <a:lnTo>
                    <a:pt x="4711457" y="3917202"/>
                  </a:lnTo>
                  <a:lnTo>
                    <a:pt x="4731662" y="3876380"/>
                  </a:lnTo>
                  <a:lnTo>
                    <a:pt x="4751196" y="3835173"/>
                  </a:lnTo>
                  <a:lnTo>
                    <a:pt x="4770051" y="3793587"/>
                  </a:lnTo>
                  <a:lnTo>
                    <a:pt x="4788220" y="3751629"/>
                  </a:lnTo>
                  <a:lnTo>
                    <a:pt x="4805697" y="3709307"/>
                  </a:lnTo>
                  <a:lnTo>
                    <a:pt x="4822473" y="3666628"/>
                  </a:lnTo>
                  <a:lnTo>
                    <a:pt x="4838543" y="3623598"/>
                  </a:lnTo>
                  <a:lnTo>
                    <a:pt x="4853898" y="3580226"/>
                  </a:lnTo>
                  <a:lnTo>
                    <a:pt x="4868532" y="3536518"/>
                  </a:lnTo>
                  <a:lnTo>
                    <a:pt x="4882437" y="3492481"/>
                  </a:lnTo>
                  <a:lnTo>
                    <a:pt x="4895606" y="3448122"/>
                  </a:lnTo>
                  <a:lnTo>
                    <a:pt x="4908033" y="3403449"/>
                  </a:lnTo>
                  <a:lnTo>
                    <a:pt x="4919710" y="3358469"/>
                  </a:lnTo>
                  <a:lnTo>
                    <a:pt x="4930629" y="3313189"/>
                  </a:lnTo>
                  <a:lnTo>
                    <a:pt x="4940785" y="3267616"/>
                  </a:lnTo>
                  <a:lnTo>
                    <a:pt x="4950169" y="3221756"/>
                  </a:lnTo>
                  <a:lnTo>
                    <a:pt x="4958774" y="3175618"/>
                  </a:lnTo>
                  <a:lnTo>
                    <a:pt x="4966594" y="3129209"/>
                  </a:lnTo>
                  <a:lnTo>
                    <a:pt x="4973621" y="3082535"/>
                  </a:lnTo>
                  <a:lnTo>
                    <a:pt x="4979848" y="3035604"/>
                  </a:lnTo>
                  <a:lnTo>
                    <a:pt x="4985267" y="2988422"/>
                  </a:lnTo>
                  <a:lnTo>
                    <a:pt x="4989873" y="2940998"/>
                  </a:lnTo>
                  <a:lnTo>
                    <a:pt x="4993657" y="2893338"/>
                  </a:lnTo>
                  <a:lnTo>
                    <a:pt x="4996613" y="2845449"/>
                  </a:lnTo>
                  <a:lnTo>
                    <a:pt x="4998733" y="2797338"/>
                  </a:lnTo>
                  <a:lnTo>
                    <a:pt x="5000010" y="2749013"/>
                  </a:lnTo>
                  <a:lnTo>
                    <a:pt x="5000438" y="2700481"/>
                  </a:lnTo>
                  <a:lnTo>
                    <a:pt x="5000010" y="2651948"/>
                  </a:lnTo>
                  <a:lnTo>
                    <a:pt x="4998733" y="2603623"/>
                  </a:lnTo>
                  <a:lnTo>
                    <a:pt x="4996613" y="2555512"/>
                  </a:lnTo>
                  <a:lnTo>
                    <a:pt x="4993657" y="2507623"/>
                  </a:lnTo>
                  <a:lnTo>
                    <a:pt x="4989873" y="2459963"/>
                  </a:lnTo>
                  <a:lnTo>
                    <a:pt x="4985267" y="2412538"/>
                  </a:lnTo>
                  <a:lnTo>
                    <a:pt x="4979848" y="2365357"/>
                  </a:lnTo>
                  <a:lnTo>
                    <a:pt x="4973621" y="2318426"/>
                  </a:lnTo>
                  <a:lnTo>
                    <a:pt x="4966594" y="2271752"/>
                  </a:lnTo>
                  <a:lnTo>
                    <a:pt x="4958774" y="2225342"/>
                  </a:lnTo>
                  <a:lnTo>
                    <a:pt x="4950169" y="2179204"/>
                  </a:lnTo>
                  <a:lnTo>
                    <a:pt x="4940785" y="2133345"/>
                  </a:lnTo>
                  <a:lnTo>
                    <a:pt x="4930629" y="2087772"/>
                  </a:lnTo>
                  <a:lnTo>
                    <a:pt x="4919710" y="2042491"/>
                  </a:lnTo>
                  <a:lnTo>
                    <a:pt x="4908033" y="1997511"/>
                  </a:lnTo>
                  <a:lnTo>
                    <a:pt x="4895606" y="1952838"/>
                  </a:lnTo>
                  <a:lnTo>
                    <a:pt x="4882437" y="1908480"/>
                  </a:lnTo>
                  <a:lnTo>
                    <a:pt x="4868532" y="1864443"/>
                  </a:lnTo>
                  <a:lnTo>
                    <a:pt x="4853898" y="1820734"/>
                  </a:lnTo>
                  <a:lnTo>
                    <a:pt x="4838543" y="1777362"/>
                  </a:lnTo>
                  <a:lnTo>
                    <a:pt x="4822473" y="1734333"/>
                  </a:lnTo>
                  <a:lnTo>
                    <a:pt x="4805697" y="1691653"/>
                  </a:lnTo>
                  <a:lnTo>
                    <a:pt x="4788220" y="1649331"/>
                  </a:lnTo>
                  <a:lnTo>
                    <a:pt x="4770051" y="1607374"/>
                  </a:lnTo>
                  <a:lnTo>
                    <a:pt x="4751196" y="1565788"/>
                  </a:lnTo>
                  <a:lnTo>
                    <a:pt x="4731662" y="1524580"/>
                  </a:lnTo>
                  <a:lnTo>
                    <a:pt x="4711457" y="1483759"/>
                  </a:lnTo>
                  <a:lnTo>
                    <a:pt x="4690588" y="1443330"/>
                  </a:lnTo>
                  <a:lnTo>
                    <a:pt x="4669061" y="1403302"/>
                  </a:lnTo>
                  <a:lnTo>
                    <a:pt x="4646884" y="1363680"/>
                  </a:lnTo>
                  <a:lnTo>
                    <a:pt x="4624065" y="1324473"/>
                  </a:lnTo>
                  <a:lnTo>
                    <a:pt x="4600610" y="1285688"/>
                  </a:lnTo>
                  <a:lnTo>
                    <a:pt x="4576526" y="1247331"/>
                  </a:lnTo>
                  <a:lnTo>
                    <a:pt x="4551821" y="1209411"/>
                  </a:lnTo>
                  <a:lnTo>
                    <a:pt x="4526501" y="1171933"/>
                  </a:lnTo>
                  <a:lnTo>
                    <a:pt x="4500575" y="1134905"/>
                  </a:lnTo>
                  <a:lnTo>
                    <a:pt x="4474048" y="1098334"/>
                  </a:lnTo>
                  <a:lnTo>
                    <a:pt x="4446928" y="1062228"/>
                  </a:lnTo>
                  <a:lnTo>
                    <a:pt x="4419223" y="1026593"/>
                  </a:lnTo>
                  <a:lnTo>
                    <a:pt x="4390939" y="991437"/>
                  </a:lnTo>
                  <a:lnTo>
                    <a:pt x="4362083" y="956767"/>
                  </a:lnTo>
                  <a:lnTo>
                    <a:pt x="4332664" y="922589"/>
                  </a:lnTo>
                  <a:lnTo>
                    <a:pt x="4302687" y="888912"/>
                  </a:lnTo>
                  <a:lnTo>
                    <a:pt x="4272160" y="855742"/>
                  </a:lnTo>
                  <a:lnTo>
                    <a:pt x="4241090" y="823086"/>
                  </a:lnTo>
                  <a:lnTo>
                    <a:pt x="4209484" y="790952"/>
                  </a:lnTo>
                  <a:lnTo>
                    <a:pt x="4177350" y="759346"/>
                  </a:lnTo>
                  <a:lnTo>
                    <a:pt x="4144694" y="728276"/>
                  </a:lnTo>
                  <a:lnTo>
                    <a:pt x="4111524" y="697750"/>
                  </a:lnTo>
                  <a:lnTo>
                    <a:pt x="4077847" y="667773"/>
                  </a:lnTo>
                  <a:lnTo>
                    <a:pt x="4043669" y="638353"/>
                  </a:lnTo>
                  <a:lnTo>
                    <a:pt x="4008999" y="609497"/>
                  </a:lnTo>
                  <a:lnTo>
                    <a:pt x="3973843" y="581214"/>
                  </a:lnTo>
                  <a:lnTo>
                    <a:pt x="3938208" y="553508"/>
                  </a:lnTo>
                  <a:lnTo>
                    <a:pt x="3902102" y="526389"/>
                  </a:lnTo>
                  <a:lnTo>
                    <a:pt x="3865531" y="499862"/>
                  </a:lnTo>
                  <a:lnTo>
                    <a:pt x="3828503" y="473935"/>
                  </a:lnTo>
                  <a:lnTo>
                    <a:pt x="3791025" y="448616"/>
                  </a:lnTo>
                  <a:lnTo>
                    <a:pt x="3753104" y="423911"/>
                  </a:lnTo>
                  <a:lnTo>
                    <a:pt x="3714748" y="399827"/>
                  </a:lnTo>
                  <a:lnTo>
                    <a:pt x="3675962" y="376372"/>
                  </a:lnTo>
                  <a:lnTo>
                    <a:pt x="3636755" y="353552"/>
                  </a:lnTo>
                  <a:lnTo>
                    <a:pt x="3597134" y="331376"/>
                  </a:lnTo>
                  <a:lnTo>
                    <a:pt x="3557106" y="309849"/>
                  </a:lnTo>
                  <a:lnTo>
                    <a:pt x="3516677" y="288980"/>
                  </a:lnTo>
                  <a:lnTo>
                    <a:pt x="3475855" y="268775"/>
                  </a:lnTo>
                  <a:lnTo>
                    <a:pt x="3434648" y="249241"/>
                  </a:lnTo>
                  <a:lnTo>
                    <a:pt x="3393062" y="230386"/>
                  </a:lnTo>
                  <a:lnTo>
                    <a:pt x="3351104" y="212217"/>
                  </a:lnTo>
                  <a:lnTo>
                    <a:pt x="3308782" y="194740"/>
                  </a:lnTo>
                  <a:lnTo>
                    <a:pt x="3266103" y="177964"/>
                  </a:lnTo>
                  <a:lnTo>
                    <a:pt x="3223074" y="161894"/>
                  </a:lnTo>
                  <a:lnTo>
                    <a:pt x="3179701" y="146539"/>
                  </a:lnTo>
                  <a:lnTo>
                    <a:pt x="3135993" y="131905"/>
                  </a:lnTo>
                  <a:lnTo>
                    <a:pt x="3091956" y="118000"/>
                  </a:lnTo>
                  <a:lnTo>
                    <a:pt x="3047598" y="104831"/>
                  </a:lnTo>
                  <a:lnTo>
                    <a:pt x="3002925" y="92404"/>
                  </a:lnTo>
                  <a:lnTo>
                    <a:pt x="2957944" y="80727"/>
                  </a:lnTo>
                  <a:lnTo>
                    <a:pt x="2912664" y="69808"/>
                  </a:lnTo>
                  <a:lnTo>
                    <a:pt x="2867091" y="59652"/>
                  </a:lnTo>
                  <a:lnTo>
                    <a:pt x="2821231" y="50269"/>
                  </a:lnTo>
                  <a:lnTo>
                    <a:pt x="2775094" y="41663"/>
                  </a:lnTo>
                  <a:lnTo>
                    <a:pt x="2728684" y="33843"/>
                  </a:lnTo>
                  <a:lnTo>
                    <a:pt x="2682010" y="26817"/>
                  </a:lnTo>
                  <a:lnTo>
                    <a:pt x="2635079" y="20590"/>
                  </a:lnTo>
                  <a:lnTo>
                    <a:pt x="2587897" y="15170"/>
                  </a:lnTo>
                  <a:lnTo>
                    <a:pt x="2540473" y="10564"/>
                  </a:lnTo>
                  <a:lnTo>
                    <a:pt x="2492813" y="6780"/>
                  </a:lnTo>
                  <a:lnTo>
                    <a:pt x="2444924" y="3824"/>
                  </a:lnTo>
                  <a:lnTo>
                    <a:pt x="2396813" y="1704"/>
                  </a:lnTo>
                  <a:lnTo>
                    <a:pt x="2348488" y="427"/>
                  </a:lnTo>
                  <a:lnTo>
                    <a:pt x="2299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05255"/>
              <a:ext cx="4840224" cy="50657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340218"/>
              <a:ext cx="12192000" cy="518159"/>
            </a:xfrm>
            <a:custGeom>
              <a:avLst/>
              <a:gdLst/>
              <a:ahLst/>
              <a:cxnLst/>
              <a:rect l="l" t="t" r="r" b="b"/>
              <a:pathLst>
                <a:path w="12192000" h="518159">
                  <a:moveTo>
                    <a:pt x="12192000" y="0"/>
                  </a:moveTo>
                  <a:lnTo>
                    <a:pt x="0" y="0"/>
                  </a:lnTo>
                  <a:lnTo>
                    <a:pt x="0" y="517781"/>
                  </a:lnTo>
                  <a:lnTo>
                    <a:pt x="12192000" y="51778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69314" y="2703067"/>
            <a:ext cx="4773295" cy="25006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0665" marR="5080" indent="-228600">
              <a:lnSpc>
                <a:spcPct val="9040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5" dirty="0">
                <a:latin typeface="Trebuchet MS"/>
                <a:cs typeface="Trebuchet MS"/>
              </a:rPr>
              <a:t>The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15" dirty="0">
                <a:latin typeface="Trebuchet MS"/>
                <a:cs typeface="Trebuchet MS"/>
              </a:rPr>
              <a:t>venue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60" dirty="0">
                <a:latin typeface="Trebuchet MS"/>
                <a:cs typeface="Trebuchet MS"/>
              </a:rPr>
              <a:t>for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the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approval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panel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-35" dirty="0">
                <a:latin typeface="Trebuchet MS"/>
                <a:cs typeface="Trebuchet MS"/>
              </a:rPr>
              <a:t>is </a:t>
            </a:r>
            <a:r>
              <a:rPr sz="2400" spc="-40" dirty="0">
                <a:latin typeface="Trebuchet MS"/>
                <a:cs typeface="Trebuchet MS"/>
              </a:rPr>
              <a:t>the </a:t>
            </a:r>
            <a:r>
              <a:rPr sz="2400" spc="-25" dirty="0">
                <a:latin typeface="Trebuchet MS"/>
                <a:cs typeface="Trebuchet MS"/>
              </a:rPr>
              <a:t>Flex </a:t>
            </a:r>
            <a:r>
              <a:rPr sz="2400" spc="55" dirty="0">
                <a:latin typeface="Trebuchet MS"/>
                <a:cs typeface="Trebuchet MS"/>
              </a:rPr>
              <a:t>Space </a:t>
            </a:r>
            <a:r>
              <a:rPr sz="2400" spc="75" dirty="0">
                <a:latin typeface="Trebuchet MS"/>
                <a:cs typeface="Trebuchet MS"/>
              </a:rPr>
              <a:t>3110 </a:t>
            </a:r>
            <a:r>
              <a:rPr sz="2400" spc="-10" dirty="0">
                <a:latin typeface="Trebuchet MS"/>
                <a:cs typeface="Trebuchet MS"/>
              </a:rPr>
              <a:t>located 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45" dirty="0">
                <a:latin typeface="Trebuchet MS"/>
                <a:cs typeface="Trebuchet MS"/>
              </a:rPr>
              <a:t>adjacent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to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the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55" dirty="0">
                <a:latin typeface="Trebuchet MS"/>
                <a:cs typeface="Trebuchet MS"/>
              </a:rPr>
              <a:t>directors’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50" dirty="0">
                <a:latin typeface="Trebuchet MS"/>
                <a:cs typeface="Trebuchet MS"/>
              </a:rPr>
              <a:t>lounge</a:t>
            </a:r>
            <a:endParaRPr sz="2400" dirty="0">
              <a:latin typeface="Trebuchet MS"/>
              <a:cs typeface="Trebuchet MS"/>
            </a:endParaRPr>
          </a:p>
          <a:p>
            <a:pPr marL="240665" marR="110489" indent="-228600">
              <a:lnSpc>
                <a:spcPct val="903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Trebuchet MS"/>
                <a:cs typeface="Trebuchet MS"/>
              </a:rPr>
              <a:t>Please </a:t>
            </a:r>
            <a:r>
              <a:rPr sz="2400" spc="-65" dirty="0">
                <a:latin typeface="Trebuchet MS"/>
                <a:cs typeface="Trebuchet MS"/>
              </a:rPr>
              <a:t>arrive </a:t>
            </a:r>
            <a:r>
              <a:rPr sz="2400" spc="-85" dirty="0">
                <a:latin typeface="Trebuchet MS"/>
                <a:cs typeface="Trebuchet MS"/>
              </a:rPr>
              <a:t>at </a:t>
            </a:r>
            <a:r>
              <a:rPr sz="2400" spc="-40" dirty="0">
                <a:latin typeface="Trebuchet MS"/>
                <a:cs typeface="Trebuchet MS"/>
              </a:rPr>
              <a:t>the </a:t>
            </a:r>
            <a:r>
              <a:rPr sz="2400" spc="15" dirty="0">
                <a:latin typeface="Trebuchet MS"/>
                <a:cs typeface="Trebuchet MS"/>
              </a:rPr>
              <a:t>venue </a:t>
            </a:r>
            <a:r>
              <a:rPr sz="2400" spc="45" dirty="0">
                <a:latin typeface="Trebuchet MS"/>
                <a:cs typeface="Trebuchet MS"/>
              </a:rPr>
              <a:t>and </a:t>
            </a:r>
            <a:r>
              <a:rPr sz="2400" spc="50" dirty="0">
                <a:latin typeface="Trebuchet MS"/>
                <a:cs typeface="Trebuchet MS"/>
              </a:rPr>
              <a:t> </a:t>
            </a:r>
            <a:r>
              <a:rPr sz="2400" spc="40" dirty="0">
                <a:latin typeface="Trebuchet MS"/>
                <a:cs typeface="Trebuchet MS"/>
              </a:rPr>
              <a:t>get </a:t>
            </a:r>
            <a:r>
              <a:rPr sz="2400" spc="-15" dirty="0">
                <a:latin typeface="Trebuchet MS"/>
                <a:cs typeface="Trebuchet MS"/>
              </a:rPr>
              <a:t>ready </a:t>
            </a:r>
            <a:r>
              <a:rPr sz="2400" spc="-85" dirty="0">
                <a:latin typeface="Trebuchet MS"/>
                <a:cs typeface="Trebuchet MS"/>
              </a:rPr>
              <a:t>at </a:t>
            </a:r>
            <a:r>
              <a:rPr sz="2400" spc="60" dirty="0">
                <a:latin typeface="Trebuchet MS"/>
                <a:cs typeface="Trebuchet MS"/>
              </a:rPr>
              <a:t>one </a:t>
            </a:r>
            <a:r>
              <a:rPr sz="2400" spc="-25" dirty="0">
                <a:latin typeface="Trebuchet MS"/>
                <a:cs typeface="Trebuchet MS"/>
              </a:rPr>
              <a:t>of </a:t>
            </a:r>
            <a:r>
              <a:rPr sz="2400" spc="-40" dirty="0">
                <a:latin typeface="Trebuchet MS"/>
                <a:cs typeface="Trebuchet MS"/>
              </a:rPr>
              <a:t>the </a:t>
            </a:r>
            <a:r>
              <a:rPr sz="2400" spc="15" dirty="0">
                <a:latin typeface="Trebuchet MS"/>
                <a:cs typeface="Trebuchet MS"/>
              </a:rPr>
              <a:t>meeting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tables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75" dirty="0">
                <a:latin typeface="Trebuchet MS"/>
                <a:cs typeface="Trebuchet MS"/>
              </a:rPr>
              <a:t>5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5" dirty="0">
                <a:latin typeface="Trebuchet MS"/>
                <a:cs typeface="Trebuchet MS"/>
              </a:rPr>
              <a:t>minutes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before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the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Trebuchet MS"/>
                <a:cs typeface="Trebuchet MS"/>
              </a:rPr>
              <a:t>start </a:t>
            </a:r>
            <a:r>
              <a:rPr sz="2400" spc="-70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of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your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30" dirty="0">
                <a:latin typeface="Trebuchet MS"/>
                <a:cs typeface="Trebuchet MS"/>
              </a:rPr>
              <a:t>session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9754551" y="6424676"/>
            <a:ext cx="23583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110" dirty="0"/>
              <a:t>B</a:t>
            </a:r>
            <a:r>
              <a:rPr lang="en-US" spc="95" dirty="0"/>
              <a:t>E</a:t>
            </a:r>
            <a:r>
              <a:rPr lang="en-US" spc="-35" dirty="0"/>
              <a:t>I</a:t>
            </a:r>
            <a:r>
              <a:rPr lang="en-US" spc="315" dirty="0"/>
              <a:t>M</a:t>
            </a:r>
            <a:r>
              <a:rPr lang="en-US" spc="155" dirty="0"/>
              <a:t>UN</a:t>
            </a:r>
            <a:r>
              <a:rPr lang="en-US" spc="-45" dirty="0"/>
              <a:t> XXXI </a:t>
            </a:r>
            <a:r>
              <a:rPr lang="en-US" spc="-545" dirty="0"/>
              <a:t>|</a:t>
            </a:r>
            <a:r>
              <a:rPr lang="en-US" spc="-45" dirty="0"/>
              <a:t> </a:t>
            </a:r>
            <a:r>
              <a:rPr lang="en-US" spc="50" dirty="0"/>
              <a:t>202</a:t>
            </a:r>
            <a:r>
              <a:rPr lang="en-US" spc="55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61746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8915" y="792640"/>
            <a:ext cx="389699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80" dirty="0"/>
              <a:t>Getting</a:t>
            </a:r>
            <a:r>
              <a:rPr spc="-110" dirty="0"/>
              <a:t> </a:t>
            </a:r>
            <a:r>
              <a:rPr spc="10" dirty="0"/>
              <a:t>Started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738619"/>
            <a:ext cx="12192000" cy="6119495"/>
            <a:chOff x="0" y="738619"/>
            <a:chExt cx="12192000" cy="6119495"/>
          </a:xfrm>
        </p:grpSpPr>
        <p:sp>
          <p:nvSpPr>
            <p:cNvPr id="7" name="object 7"/>
            <p:cNvSpPr/>
            <p:nvPr/>
          </p:nvSpPr>
          <p:spPr>
            <a:xfrm>
              <a:off x="0" y="738619"/>
              <a:ext cx="5000625" cy="5401310"/>
            </a:xfrm>
            <a:custGeom>
              <a:avLst/>
              <a:gdLst/>
              <a:ahLst/>
              <a:cxnLst/>
              <a:rect l="l" t="t" r="r" b="b"/>
              <a:pathLst>
                <a:path w="5000625" h="5401310">
                  <a:moveTo>
                    <a:pt x="2299956" y="0"/>
                  </a:moveTo>
                  <a:lnTo>
                    <a:pt x="2248285" y="484"/>
                  </a:lnTo>
                  <a:lnTo>
                    <a:pt x="2196849" y="1932"/>
                  </a:lnTo>
                  <a:lnTo>
                    <a:pt x="2145658" y="4334"/>
                  </a:lnTo>
                  <a:lnTo>
                    <a:pt x="2094720" y="7682"/>
                  </a:lnTo>
                  <a:lnTo>
                    <a:pt x="2044043" y="11967"/>
                  </a:lnTo>
                  <a:lnTo>
                    <a:pt x="1993636" y="17181"/>
                  </a:lnTo>
                  <a:lnTo>
                    <a:pt x="1943508" y="23315"/>
                  </a:lnTo>
                  <a:lnTo>
                    <a:pt x="1893667" y="30361"/>
                  </a:lnTo>
                  <a:lnTo>
                    <a:pt x="1844122" y="38309"/>
                  </a:lnTo>
                  <a:lnTo>
                    <a:pt x="1794882" y="47152"/>
                  </a:lnTo>
                  <a:lnTo>
                    <a:pt x="1745955" y="56880"/>
                  </a:lnTo>
                  <a:lnTo>
                    <a:pt x="1697349" y="67485"/>
                  </a:lnTo>
                  <a:lnTo>
                    <a:pt x="1649075" y="78958"/>
                  </a:lnTo>
                  <a:lnTo>
                    <a:pt x="1601139" y="91291"/>
                  </a:lnTo>
                  <a:lnTo>
                    <a:pt x="1553550" y="104475"/>
                  </a:lnTo>
                  <a:lnTo>
                    <a:pt x="1506318" y="118502"/>
                  </a:lnTo>
                  <a:lnTo>
                    <a:pt x="1459451" y="133363"/>
                  </a:lnTo>
                  <a:lnTo>
                    <a:pt x="1412958" y="149048"/>
                  </a:lnTo>
                  <a:lnTo>
                    <a:pt x="1366846" y="165551"/>
                  </a:lnTo>
                  <a:lnTo>
                    <a:pt x="1321126" y="182861"/>
                  </a:lnTo>
                  <a:lnTo>
                    <a:pt x="1275804" y="200971"/>
                  </a:lnTo>
                  <a:lnTo>
                    <a:pt x="1230891" y="219871"/>
                  </a:lnTo>
                  <a:lnTo>
                    <a:pt x="1186394" y="239554"/>
                  </a:lnTo>
                  <a:lnTo>
                    <a:pt x="1142323" y="260010"/>
                  </a:lnTo>
                  <a:lnTo>
                    <a:pt x="1098685" y="281231"/>
                  </a:lnTo>
                  <a:lnTo>
                    <a:pt x="1055490" y="303208"/>
                  </a:lnTo>
                  <a:lnTo>
                    <a:pt x="1012746" y="325933"/>
                  </a:lnTo>
                  <a:lnTo>
                    <a:pt x="970462" y="349397"/>
                  </a:lnTo>
                  <a:lnTo>
                    <a:pt x="928646" y="373591"/>
                  </a:lnTo>
                  <a:lnTo>
                    <a:pt x="887307" y="398507"/>
                  </a:lnTo>
                  <a:lnTo>
                    <a:pt x="846454" y="424137"/>
                  </a:lnTo>
                  <a:lnTo>
                    <a:pt x="806095" y="450470"/>
                  </a:lnTo>
                  <a:lnTo>
                    <a:pt x="766238" y="477500"/>
                  </a:lnTo>
                  <a:lnTo>
                    <a:pt x="726893" y="505217"/>
                  </a:lnTo>
                  <a:lnTo>
                    <a:pt x="688069" y="533613"/>
                  </a:lnTo>
                  <a:lnTo>
                    <a:pt x="649772" y="562679"/>
                  </a:lnTo>
                  <a:lnTo>
                    <a:pt x="612014" y="592406"/>
                  </a:lnTo>
                  <a:lnTo>
                    <a:pt x="574801" y="622786"/>
                  </a:lnTo>
                  <a:lnTo>
                    <a:pt x="538142" y="653810"/>
                  </a:lnTo>
                  <a:lnTo>
                    <a:pt x="502047" y="685470"/>
                  </a:lnTo>
                  <a:lnTo>
                    <a:pt x="466524" y="717757"/>
                  </a:lnTo>
                  <a:lnTo>
                    <a:pt x="431581" y="750662"/>
                  </a:lnTo>
                  <a:lnTo>
                    <a:pt x="397227" y="784177"/>
                  </a:lnTo>
                  <a:lnTo>
                    <a:pt x="363470" y="818292"/>
                  </a:lnTo>
                  <a:lnTo>
                    <a:pt x="330320" y="853001"/>
                  </a:lnTo>
                  <a:lnTo>
                    <a:pt x="297785" y="888293"/>
                  </a:lnTo>
                  <a:lnTo>
                    <a:pt x="265874" y="924161"/>
                  </a:lnTo>
                  <a:lnTo>
                    <a:pt x="234594" y="960595"/>
                  </a:lnTo>
                  <a:lnTo>
                    <a:pt x="203955" y="997587"/>
                  </a:lnTo>
                  <a:lnTo>
                    <a:pt x="173966" y="1035128"/>
                  </a:lnTo>
                  <a:lnTo>
                    <a:pt x="144635" y="1073211"/>
                  </a:lnTo>
                  <a:lnTo>
                    <a:pt x="115970" y="1111825"/>
                  </a:lnTo>
                  <a:lnTo>
                    <a:pt x="87980" y="1150963"/>
                  </a:lnTo>
                  <a:lnTo>
                    <a:pt x="60674" y="1190616"/>
                  </a:lnTo>
                  <a:lnTo>
                    <a:pt x="0" y="1290490"/>
                  </a:lnTo>
                  <a:lnTo>
                    <a:pt x="0" y="4110471"/>
                  </a:lnTo>
                  <a:lnTo>
                    <a:pt x="60674" y="4210345"/>
                  </a:lnTo>
                  <a:lnTo>
                    <a:pt x="87980" y="4249998"/>
                  </a:lnTo>
                  <a:lnTo>
                    <a:pt x="115970" y="4289136"/>
                  </a:lnTo>
                  <a:lnTo>
                    <a:pt x="144635" y="4327750"/>
                  </a:lnTo>
                  <a:lnTo>
                    <a:pt x="173966" y="4365833"/>
                  </a:lnTo>
                  <a:lnTo>
                    <a:pt x="203955" y="4403374"/>
                  </a:lnTo>
                  <a:lnTo>
                    <a:pt x="234594" y="4440366"/>
                  </a:lnTo>
                  <a:lnTo>
                    <a:pt x="265874" y="4476800"/>
                  </a:lnTo>
                  <a:lnTo>
                    <a:pt x="297785" y="4512668"/>
                  </a:lnTo>
                  <a:lnTo>
                    <a:pt x="330320" y="4547960"/>
                  </a:lnTo>
                  <a:lnTo>
                    <a:pt x="363470" y="4582668"/>
                  </a:lnTo>
                  <a:lnTo>
                    <a:pt x="397227" y="4616784"/>
                  </a:lnTo>
                  <a:lnTo>
                    <a:pt x="431581" y="4650299"/>
                  </a:lnTo>
                  <a:lnTo>
                    <a:pt x="466524" y="4683204"/>
                  </a:lnTo>
                  <a:lnTo>
                    <a:pt x="502047" y="4715491"/>
                  </a:lnTo>
                  <a:lnTo>
                    <a:pt x="538142" y="4747151"/>
                  </a:lnTo>
                  <a:lnTo>
                    <a:pt x="574801" y="4778175"/>
                  </a:lnTo>
                  <a:lnTo>
                    <a:pt x="612014" y="4808555"/>
                  </a:lnTo>
                  <a:lnTo>
                    <a:pt x="649772" y="4838282"/>
                  </a:lnTo>
                  <a:lnTo>
                    <a:pt x="688069" y="4867348"/>
                  </a:lnTo>
                  <a:lnTo>
                    <a:pt x="726893" y="4895744"/>
                  </a:lnTo>
                  <a:lnTo>
                    <a:pt x="766238" y="4923461"/>
                  </a:lnTo>
                  <a:lnTo>
                    <a:pt x="806095" y="4950490"/>
                  </a:lnTo>
                  <a:lnTo>
                    <a:pt x="846454" y="4976824"/>
                  </a:lnTo>
                  <a:lnTo>
                    <a:pt x="887307" y="5002453"/>
                  </a:lnTo>
                  <a:lnTo>
                    <a:pt x="928646" y="5027369"/>
                  </a:lnTo>
                  <a:lnTo>
                    <a:pt x="970462" y="5051564"/>
                  </a:lnTo>
                  <a:lnTo>
                    <a:pt x="1012746" y="5075028"/>
                  </a:lnTo>
                  <a:lnTo>
                    <a:pt x="1055490" y="5097752"/>
                  </a:lnTo>
                  <a:lnTo>
                    <a:pt x="1098685" y="5119730"/>
                  </a:lnTo>
                  <a:lnTo>
                    <a:pt x="1142323" y="5140951"/>
                  </a:lnTo>
                  <a:lnTo>
                    <a:pt x="1186394" y="5161407"/>
                  </a:lnTo>
                  <a:lnTo>
                    <a:pt x="1230891" y="5181089"/>
                  </a:lnTo>
                  <a:lnTo>
                    <a:pt x="1275804" y="5199990"/>
                  </a:lnTo>
                  <a:lnTo>
                    <a:pt x="1321126" y="5218099"/>
                  </a:lnTo>
                  <a:lnTo>
                    <a:pt x="1366846" y="5235410"/>
                  </a:lnTo>
                  <a:lnTo>
                    <a:pt x="1412958" y="5251912"/>
                  </a:lnTo>
                  <a:lnTo>
                    <a:pt x="1459451" y="5267598"/>
                  </a:lnTo>
                  <a:lnTo>
                    <a:pt x="1506318" y="5282458"/>
                  </a:lnTo>
                  <a:lnTo>
                    <a:pt x="1553550" y="5296485"/>
                  </a:lnTo>
                  <a:lnTo>
                    <a:pt x="1601139" y="5309669"/>
                  </a:lnTo>
                  <a:lnTo>
                    <a:pt x="1649075" y="5322002"/>
                  </a:lnTo>
                  <a:lnTo>
                    <a:pt x="1697349" y="5333476"/>
                  </a:lnTo>
                  <a:lnTo>
                    <a:pt x="1745955" y="5344081"/>
                  </a:lnTo>
                  <a:lnTo>
                    <a:pt x="1794882" y="5353809"/>
                  </a:lnTo>
                  <a:lnTo>
                    <a:pt x="1844122" y="5362651"/>
                  </a:lnTo>
                  <a:lnTo>
                    <a:pt x="1893667" y="5370600"/>
                  </a:lnTo>
                  <a:lnTo>
                    <a:pt x="1943508" y="5377645"/>
                  </a:lnTo>
                  <a:lnTo>
                    <a:pt x="1993636" y="5383779"/>
                  </a:lnTo>
                  <a:lnTo>
                    <a:pt x="2044043" y="5388993"/>
                  </a:lnTo>
                  <a:lnTo>
                    <a:pt x="2094720" y="5393279"/>
                  </a:lnTo>
                  <a:lnTo>
                    <a:pt x="2145658" y="5396627"/>
                  </a:lnTo>
                  <a:lnTo>
                    <a:pt x="2196849" y="5399029"/>
                  </a:lnTo>
                  <a:lnTo>
                    <a:pt x="2248285" y="5400477"/>
                  </a:lnTo>
                  <a:lnTo>
                    <a:pt x="2299956" y="5400961"/>
                  </a:lnTo>
                  <a:lnTo>
                    <a:pt x="2348488" y="5400534"/>
                  </a:lnTo>
                  <a:lnTo>
                    <a:pt x="2396813" y="5399256"/>
                  </a:lnTo>
                  <a:lnTo>
                    <a:pt x="2444924" y="5397136"/>
                  </a:lnTo>
                  <a:lnTo>
                    <a:pt x="2492813" y="5394181"/>
                  </a:lnTo>
                  <a:lnTo>
                    <a:pt x="2540473" y="5390396"/>
                  </a:lnTo>
                  <a:lnTo>
                    <a:pt x="2587897" y="5385791"/>
                  </a:lnTo>
                  <a:lnTo>
                    <a:pt x="2635079" y="5380371"/>
                  </a:lnTo>
                  <a:lnTo>
                    <a:pt x="2682010" y="5374144"/>
                  </a:lnTo>
                  <a:lnTo>
                    <a:pt x="2728684" y="5367117"/>
                  </a:lnTo>
                  <a:lnTo>
                    <a:pt x="2775094" y="5359297"/>
                  </a:lnTo>
                  <a:lnTo>
                    <a:pt x="2821231" y="5350692"/>
                  </a:lnTo>
                  <a:lnTo>
                    <a:pt x="2867091" y="5341308"/>
                  </a:lnTo>
                  <a:lnTo>
                    <a:pt x="2912664" y="5331153"/>
                  </a:lnTo>
                  <a:lnTo>
                    <a:pt x="2957944" y="5320233"/>
                  </a:lnTo>
                  <a:lnTo>
                    <a:pt x="3002925" y="5308556"/>
                  </a:lnTo>
                  <a:lnTo>
                    <a:pt x="3047598" y="5296130"/>
                  </a:lnTo>
                  <a:lnTo>
                    <a:pt x="3091956" y="5282960"/>
                  </a:lnTo>
                  <a:lnTo>
                    <a:pt x="3135993" y="5269055"/>
                  </a:lnTo>
                  <a:lnTo>
                    <a:pt x="3179701" y="5254421"/>
                  </a:lnTo>
                  <a:lnTo>
                    <a:pt x="3223074" y="5239066"/>
                  </a:lnTo>
                  <a:lnTo>
                    <a:pt x="3266103" y="5222997"/>
                  </a:lnTo>
                  <a:lnTo>
                    <a:pt x="3308782" y="5206220"/>
                  </a:lnTo>
                  <a:lnTo>
                    <a:pt x="3351104" y="5188744"/>
                  </a:lnTo>
                  <a:lnTo>
                    <a:pt x="3393062" y="5170574"/>
                  </a:lnTo>
                  <a:lnTo>
                    <a:pt x="3434648" y="5151719"/>
                  </a:lnTo>
                  <a:lnTo>
                    <a:pt x="3475855" y="5132186"/>
                  </a:lnTo>
                  <a:lnTo>
                    <a:pt x="3516677" y="5111981"/>
                  </a:lnTo>
                  <a:lnTo>
                    <a:pt x="3557106" y="5091111"/>
                  </a:lnTo>
                  <a:lnTo>
                    <a:pt x="3597134" y="5069585"/>
                  </a:lnTo>
                  <a:lnTo>
                    <a:pt x="3636755" y="5047408"/>
                  </a:lnTo>
                  <a:lnTo>
                    <a:pt x="3675962" y="5024589"/>
                  </a:lnTo>
                  <a:lnTo>
                    <a:pt x="3714748" y="5001133"/>
                  </a:lnTo>
                  <a:lnTo>
                    <a:pt x="3753104" y="4977050"/>
                  </a:lnTo>
                  <a:lnTo>
                    <a:pt x="3791025" y="4952345"/>
                  </a:lnTo>
                  <a:lnTo>
                    <a:pt x="3828503" y="4927025"/>
                  </a:lnTo>
                  <a:lnTo>
                    <a:pt x="3865531" y="4901098"/>
                  </a:lnTo>
                  <a:lnTo>
                    <a:pt x="3902102" y="4874572"/>
                  </a:lnTo>
                  <a:lnTo>
                    <a:pt x="3938208" y="4847452"/>
                  </a:lnTo>
                  <a:lnTo>
                    <a:pt x="3973843" y="4819747"/>
                  </a:lnTo>
                  <a:lnTo>
                    <a:pt x="4008999" y="4791463"/>
                  </a:lnTo>
                  <a:lnTo>
                    <a:pt x="4043669" y="4762607"/>
                  </a:lnTo>
                  <a:lnTo>
                    <a:pt x="4077847" y="4733188"/>
                  </a:lnTo>
                  <a:lnTo>
                    <a:pt x="4111524" y="4703211"/>
                  </a:lnTo>
                  <a:lnTo>
                    <a:pt x="4144694" y="4672684"/>
                  </a:lnTo>
                  <a:lnTo>
                    <a:pt x="4177350" y="4641614"/>
                  </a:lnTo>
                  <a:lnTo>
                    <a:pt x="4209484" y="4610008"/>
                  </a:lnTo>
                  <a:lnTo>
                    <a:pt x="4241090" y="4577874"/>
                  </a:lnTo>
                  <a:lnTo>
                    <a:pt x="4272160" y="4545218"/>
                  </a:lnTo>
                  <a:lnTo>
                    <a:pt x="4302687" y="4512048"/>
                  </a:lnTo>
                  <a:lnTo>
                    <a:pt x="4332664" y="4478371"/>
                  </a:lnTo>
                  <a:lnTo>
                    <a:pt x="4362083" y="4444193"/>
                  </a:lnTo>
                  <a:lnTo>
                    <a:pt x="4390939" y="4409523"/>
                  </a:lnTo>
                  <a:lnTo>
                    <a:pt x="4419223" y="4374367"/>
                  </a:lnTo>
                  <a:lnTo>
                    <a:pt x="4446928" y="4338732"/>
                  </a:lnTo>
                  <a:lnTo>
                    <a:pt x="4474048" y="4302626"/>
                  </a:lnTo>
                  <a:lnTo>
                    <a:pt x="4500575" y="4266055"/>
                  </a:lnTo>
                  <a:lnTo>
                    <a:pt x="4526501" y="4229028"/>
                  </a:lnTo>
                  <a:lnTo>
                    <a:pt x="4551821" y="4191550"/>
                  </a:lnTo>
                  <a:lnTo>
                    <a:pt x="4576526" y="4153629"/>
                  </a:lnTo>
                  <a:lnTo>
                    <a:pt x="4600610" y="4115272"/>
                  </a:lnTo>
                  <a:lnTo>
                    <a:pt x="4624065" y="4076487"/>
                  </a:lnTo>
                  <a:lnTo>
                    <a:pt x="4646884" y="4037280"/>
                  </a:lnTo>
                  <a:lnTo>
                    <a:pt x="4669061" y="3997659"/>
                  </a:lnTo>
                  <a:lnTo>
                    <a:pt x="4690588" y="3957630"/>
                  </a:lnTo>
                  <a:lnTo>
                    <a:pt x="4711457" y="3917202"/>
                  </a:lnTo>
                  <a:lnTo>
                    <a:pt x="4731662" y="3876380"/>
                  </a:lnTo>
                  <a:lnTo>
                    <a:pt x="4751196" y="3835173"/>
                  </a:lnTo>
                  <a:lnTo>
                    <a:pt x="4770051" y="3793587"/>
                  </a:lnTo>
                  <a:lnTo>
                    <a:pt x="4788220" y="3751629"/>
                  </a:lnTo>
                  <a:lnTo>
                    <a:pt x="4805697" y="3709307"/>
                  </a:lnTo>
                  <a:lnTo>
                    <a:pt x="4822473" y="3666628"/>
                  </a:lnTo>
                  <a:lnTo>
                    <a:pt x="4838543" y="3623598"/>
                  </a:lnTo>
                  <a:lnTo>
                    <a:pt x="4853898" y="3580226"/>
                  </a:lnTo>
                  <a:lnTo>
                    <a:pt x="4868532" y="3536518"/>
                  </a:lnTo>
                  <a:lnTo>
                    <a:pt x="4882437" y="3492481"/>
                  </a:lnTo>
                  <a:lnTo>
                    <a:pt x="4895606" y="3448122"/>
                  </a:lnTo>
                  <a:lnTo>
                    <a:pt x="4908033" y="3403449"/>
                  </a:lnTo>
                  <a:lnTo>
                    <a:pt x="4919710" y="3358469"/>
                  </a:lnTo>
                  <a:lnTo>
                    <a:pt x="4930629" y="3313189"/>
                  </a:lnTo>
                  <a:lnTo>
                    <a:pt x="4940785" y="3267616"/>
                  </a:lnTo>
                  <a:lnTo>
                    <a:pt x="4950169" y="3221756"/>
                  </a:lnTo>
                  <a:lnTo>
                    <a:pt x="4958774" y="3175618"/>
                  </a:lnTo>
                  <a:lnTo>
                    <a:pt x="4966594" y="3129209"/>
                  </a:lnTo>
                  <a:lnTo>
                    <a:pt x="4973621" y="3082535"/>
                  </a:lnTo>
                  <a:lnTo>
                    <a:pt x="4979848" y="3035604"/>
                  </a:lnTo>
                  <a:lnTo>
                    <a:pt x="4985267" y="2988422"/>
                  </a:lnTo>
                  <a:lnTo>
                    <a:pt x="4989873" y="2940998"/>
                  </a:lnTo>
                  <a:lnTo>
                    <a:pt x="4993657" y="2893338"/>
                  </a:lnTo>
                  <a:lnTo>
                    <a:pt x="4996613" y="2845449"/>
                  </a:lnTo>
                  <a:lnTo>
                    <a:pt x="4998733" y="2797338"/>
                  </a:lnTo>
                  <a:lnTo>
                    <a:pt x="5000010" y="2749013"/>
                  </a:lnTo>
                  <a:lnTo>
                    <a:pt x="5000438" y="2700481"/>
                  </a:lnTo>
                  <a:lnTo>
                    <a:pt x="5000010" y="2651948"/>
                  </a:lnTo>
                  <a:lnTo>
                    <a:pt x="4998733" y="2603623"/>
                  </a:lnTo>
                  <a:lnTo>
                    <a:pt x="4996613" y="2555512"/>
                  </a:lnTo>
                  <a:lnTo>
                    <a:pt x="4993657" y="2507623"/>
                  </a:lnTo>
                  <a:lnTo>
                    <a:pt x="4989873" y="2459963"/>
                  </a:lnTo>
                  <a:lnTo>
                    <a:pt x="4985267" y="2412538"/>
                  </a:lnTo>
                  <a:lnTo>
                    <a:pt x="4979848" y="2365357"/>
                  </a:lnTo>
                  <a:lnTo>
                    <a:pt x="4973621" y="2318426"/>
                  </a:lnTo>
                  <a:lnTo>
                    <a:pt x="4966594" y="2271752"/>
                  </a:lnTo>
                  <a:lnTo>
                    <a:pt x="4958774" y="2225342"/>
                  </a:lnTo>
                  <a:lnTo>
                    <a:pt x="4950169" y="2179204"/>
                  </a:lnTo>
                  <a:lnTo>
                    <a:pt x="4940785" y="2133345"/>
                  </a:lnTo>
                  <a:lnTo>
                    <a:pt x="4930629" y="2087772"/>
                  </a:lnTo>
                  <a:lnTo>
                    <a:pt x="4919710" y="2042491"/>
                  </a:lnTo>
                  <a:lnTo>
                    <a:pt x="4908033" y="1997511"/>
                  </a:lnTo>
                  <a:lnTo>
                    <a:pt x="4895606" y="1952838"/>
                  </a:lnTo>
                  <a:lnTo>
                    <a:pt x="4882437" y="1908480"/>
                  </a:lnTo>
                  <a:lnTo>
                    <a:pt x="4868532" y="1864443"/>
                  </a:lnTo>
                  <a:lnTo>
                    <a:pt x="4853898" y="1820734"/>
                  </a:lnTo>
                  <a:lnTo>
                    <a:pt x="4838543" y="1777362"/>
                  </a:lnTo>
                  <a:lnTo>
                    <a:pt x="4822473" y="1734333"/>
                  </a:lnTo>
                  <a:lnTo>
                    <a:pt x="4805697" y="1691653"/>
                  </a:lnTo>
                  <a:lnTo>
                    <a:pt x="4788220" y="1649331"/>
                  </a:lnTo>
                  <a:lnTo>
                    <a:pt x="4770051" y="1607374"/>
                  </a:lnTo>
                  <a:lnTo>
                    <a:pt x="4751196" y="1565788"/>
                  </a:lnTo>
                  <a:lnTo>
                    <a:pt x="4731662" y="1524580"/>
                  </a:lnTo>
                  <a:lnTo>
                    <a:pt x="4711457" y="1483759"/>
                  </a:lnTo>
                  <a:lnTo>
                    <a:pt x="4690588" y="1443330"/>
                  </a:lnTo>
                  <a:lnTo>
                    <a:pt x="4669061" y="1403302"/>
                  </a:lnTo>
                  <a:lnTo>
                    <a:pt x="4646884" y="1363680"/>
                  </a:lnTo>
                  <a:lnTo>
                    <a:pt x="4624065" y="1324473"/>
                  </a:lnTo>
                  <a:lnTo>
                    <a:pt x="4600610" y="1285688"/>
                  </a:lnTo>
                  <a:lnTo>
                    <a:pt x="4576526" y="1247331"/>
                  </a:lnTo>
                  <a:lnTo>
                    <a:pt x="4551821" y="1209411"/>
                  </a:lnTo>
                  <a:lnTo>
                    <a:pt x="4526501" y="1171933"/>
                  </a:lnTo>
                  <a:lnTo>
                    <a:pt x="4500575" y="1134905"/>
                  </a:lnTo>
                  <a:lnTo>
                    <a:pt x="4474048" y="1098334"/>
                  </a:lnTo>
                  <a:lnTo>
                    <a:pt x="4446928" y="1062228"/>
                  </a:lnTo>
                  <a:lnTo>
                    <a:pt x="4419223" y="1026593"/>
                  </a:lnTo>
                  <a:lnTo>
                    <a:pt x="4390939" y="991437"/>
                  </a:lnTo>
                  <a:lnTo>
                    <a:pt x="4362083" y="956767"/>
                  </a:lnTo>
                  <a:lnTo>
                    <a:pt x="4332664" y="922589"/>
                  </a:lnTo>
                  <a:lnTo>
                    <a:pt x="4302687" y="888912"/>
                  </a:lnTo>
                  <a:lnTo>
                    <a:pt x="4272160" y="855742"/>
                  </a:lnTo>
                  <a:lnTo>
                    <a:pt x="4241090" y="823086"/>
                  </a:lnTo>
                  <a:lnTo>
                    <a:pt x="4209484" y="790952"/>
                  </a:lnTo>
                  <a:lnTo>
                    <a:pt x="4177350" y="759346"/>
                  </a:lnTo>
                  <a:lnTo>
                    <a:pt x="4144694" y="728276"/>
                  </a:lnTo>
                  <a:lnTo>
                    <a:pt x="4111524" y="697750"/>
                  </a:lnTo>
                  <a:lnTo>
                    <a:pt x="4077847" y="667773"/>
                  </a:lnTo>
                  <a:lnTo>
                    <a:pt x="4043669" y="638353"/>
                  </a:lnTo>
                  <a:lnTo>
                    <a:pt x="4008999" y="609497"/>
                  </a:lnTo>
                  <a:lnTo>
                    <a:pt x="3973843" y="581214"/>
                  </a:lnTo>
                  <a:lnTo>
                    <a:pt x="3938208" y="553508"/>
                  </a:lnTo>
                  <a:lnTo>
                    <a:pt x="3902102" y="526389"/>
                  </a:lnTo>
                  <a:lnTo>
                    <a:pt x="3865531" y="499862"/>
                  </a:lnTo>
                  <a:lnTo>
                    <a:pt x="3828503" y="473935"/>
                  </a:lnTo>
                  <a:lnTo>
                    <a:pt x="3791025" y="448616"/>
                  </a:lnTo>
                  <a:lnTo>
                    <a:pt x="3753104" y="423911"/>
                  </a:lnTo>
                  <a:lnTo>
                    <a:pt x="3714748" y="399827"/>
                  </a:lnTo>
                  <a:lnTo>
                    <a:pt x="3675962" y="376372"/>
                  </a:lnTo>
                  <a:lnTo>
                    <a:pt x="3636755" y="353552"/>
                  </a:lnTo>
                  <a:lnTo>
                    <a:pt x="3597134" y="331376"/>
                  </a:lnTo>
                  <a:lnTo>
                    <a:pt x="3557106" y="309849"/>
                  </a:lnTo>
                  <a:lnTo>
                    <a:pt x="3516677" y="288980"/>
                  </a:lnTo>
                  <a:lnTo>
                    <a:pt x="3475855" y="268775"/>
                  </a:lnTo>
                  <a:lnTo>
                    <a:pt x="3434648" y="249241"/>
                  </a:lnTo>
                  <a:lnTo>
                    <a:pt x="3393062" y="230386"/>
                  </a:lnTo>
                  <a:lnTo>
                    <a:pt x="3351104" y="212217"/>
                  </a:lnTo>
                  <a:lnTo>
                    <a:pt x="3308782" y="194740"/>
                  </a:lnTo>
                  <a:lnTo>
                    <a:pt x="3266103" y="177964"/>
                  </a:lnTo>
                  <a:lnTo>
                    <a:pt x="3223074" y="161894"/>
                  </a:lnTo>
                  <a:lnTo>
                    <a:pt x="3179701" y="146539"/>
                  </a:lnTo>
                  <a:lnTo>
                    <a:pt x="3135993" y="131905"/>
                  </a:lnTo>
                  <a:lnTo>
                    <a:pt x="3091956" y="118000"/>
                  </a:lnTo>
                  <a:lnTo>
                    <a:pt x="3047598" y="104831"/>
                  </a:lnTo>
                  <a:lnTo>
                    <a:pt x="3002925" y="92404"/>
                  </a:lnTo>
                  <a:lnTo>
                    <a:pt x="2957944" y="80727"/>
                  </a:lnTo>
                  <a:lnTo>
                    <a:pt x="2912664" y="69808"/>
                  </a:lnTo>
                  <a:lnTo>
                    <a:pt x="2867091" y="59652"/>
                  </a:lnTo>
                  <a:lnTo>
                    <a:pt x="2821231" y="50269"/>
                  </a:lnTo>
                  <a:lnTo>
                    <a:pt x="2775094" y="41663"/>
                  </a:lnTo>
                  <a:lnTo>
                    <a:pt x="2728684" y="33843"/>
                  </a:lnTo>
                  <a:lnTo>
                    <a:pt x="2682010" y="26817"/>
                  </a:lnTo>
                  <a:lnTo>
                    <a:pt x="2635079" y="20590"/>
                  </a:lnTo>
                  <a:lnTo>
                    <a:pt x="2587897" y="15170"/>
                  </a:lnTo>
                  <a:lnTo>
                    <a:pt x="2540473" y="10564"/>
                  </a:lnTo>
                  <a:lnTo>
                    <a:pt x="2492813" y="6780"/>
                  </a:lnTo>
                  <a:lnTo>
                    <a:pt x="2444924" y="3824"/>
                  </a:lnTo>
                  <a:lnTo>
                    <a:pt x="2396813" y="1704"/>
                  </a:lnTo>
                  <a:lnTo>
                    <a:pt x="2348488" y="427"/>
                  </a:lnTo>
                  <a:lnTo>
                    <a:pt x="2299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05255"/>
              <a:ext cx="4840224" cy="50657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340218"/>
              <a:ext cx="12192000" cy="518159"/>
            </a:xfrm>
            <a:custGeom>
              <a:avLst/>
              <a:gdLst/>
              <a:ahLst/>
              <a:cxnLst/>
              <a:rect l="l" t="t" r="r" b="b"/>
              <a:pathLst>
                <a:path w="12192000" h="518159">
                  <a:moveTo>
                    <a:pt x="12192000" y="0"/>
                  </a:moveTo>
                  <a:lnTo>
                    <a:pt x="0" y="0"/>
                  </a:lnTo>
                  <a:lnTo>
                    <a:pt x="0" y="517781"/>
                  </a:lnTo>
                  <a:lnTo>
                    <a:pt x="12192000" y="51778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69314" y="2867659"/>
            <a:ext cx="4268470" cy="21717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0665" marR="5080" indent="-228600">
              <a:lnSpc>
                <a:spcPts val="2620"/>
              </a:lnSpc>
              <a:spcBef>
                <a:spcPts val="4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5" dirty="0">
                <a:latin typeface="Trebuchet MS"/>
                <a:cs typeface="Trebuchet MS"/>
              </a:rPr>
              <a:t>The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approval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panel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time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5" dirty="0">
                <a:latin typeface="Trebuchet MS"/>
                <a:cs typeface="Trebuchet MS"/>
              </a:rPr>
              <a:t>slots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can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70" dirty="0">
                <a:latin typeface="Trebuchet MS"/>
                <a:cs typeface="Trebuchet MS"/>
              </a:rPr>
              <a:t>be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25" dirty="0">
                <a:latin typeface="Trebuchet MS"/>
                <a:cs typeface="Trebuchet MS"/>
              </a:rPr>
              <a:t>found</a:t>
            </a:r>
            <a:r>
              <a:rPr sz="2400" spc="-65" dirty="0">
                <a:solidFill>
                  <a:srgbClr val="0563C1"/>
                </a:solidFill>
                <a:latin typeface="Trebuchet MS"/>
                <a:cs typeface="Trebuchet MS"/>
              </a:rPr>
              <a:t> </a:t>
            </a:r>
            <a:r>
              <a:rPr sz="2400" u="sng" spc="-3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rebuchet MS"/>
                <a:cs typeface="Trebuchet MS"/>
              </a:rPr>
              <a:t>here</a:t>
            </a:r>
            <a:endParaRPr sz="2400">
              <a:latin typeface="Trebuchet MS"/>
              <a:cs typeface="Trebuchet MS"/>
            </a:endParaRPr>
          </a:p>
          <a:p>
            <a:pPr marL="240665" marR="212725" indent="-228600">
              <a:lnSpc>
                <a:spcPct val="90300"/>
              </a:lnSpc>
              <a:spcBef>
                <a:spcPts val="95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10" dirty="0">
                <a:latin typeface="Trebuchet MS"/>
                <a:cs typeface="Trebuchet MS"/>
              </a:rPr>
              <a:t>If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45" dirty="0">
                <a:latin typeface="Trebuchet MS"/>
                <a:cs typeface="Trebuchet MS"/>
              </a:rPr>
              <a:t>you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have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any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15" dirty="0">
                <a:latin typeface="Trebuchet MS"/>
                <a:cs typeface="Trebuchet MS"/>
              </a:rPr>
              <a:t>questions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or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10" dirty="0">
                <a:latin typeface="Trebuchet MS"/>
                <a:cs typeface="Trebuchet MS"/>
              </a:rPr>
              <a:t>concerns throughout </a:t>
            </a:r>
            <a:r>
              <a:rPr sz="2400" spc="-40" dirty="0">
                <a:latin typeface="Trebuchet MS"/>
                <a:cs typeface="Trebuchet MS"/>
              </a:rPr>
              <a:t>the 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process, </a:t>
            </a:r>
            <a:r>
              <a:rPr sz="2400" spc="10" dirty="0">
                <a:latin typeface="Trebuchet MS"/>
                <a:cs typeface="Trebuchet MS"/>
              </a:rPr>
              <a:t>please </a:t>
            </a:r>
            <a:r>
              <a:rPr sz="2400" spc="-65" dirty="0">
                <a:latin typeface="Trebuchet MS"/>
                <a:cs typeface="Trebuchet MS"/>
              </a:rPr>
              <a:t>feel </a:t>
            </a:r>
            <a:r>
              <a:rPr sz="2400" spc="-80" dirty="0">
                <a:latin typeface="Trebuchet MS"/>
                <a:cs typeface="Trebuchet MS"/>
              </a:rPr>
              <a:t>free </a:t>
            </a:r>
            <a:r>
              <a:rPr sz="2400" spc="-10" dirty="0">
                <a:latin typeface="Trebuchet MS"/>
                <a:cs typeface="Trebuchet MS"/>
              </a:rPr>
              <a:t>to 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35" dirty="0">
                <a:latin typeface="Trebuchet MS"/>
                <a:cs typeface="Trebuchet MS"/>
              </a:rPr>
              <a:t>contact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the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155" dirty="0">
                <a:latin typeface="Trebuchet MS"/>
                <a:cs typeface="Trebuchet MS"/>
              </a:rPr>
              <a:t>SGs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9754551" y="6424676"/>
            <a:ext cx="23583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110" dirty="0"/>
              <a:t>B</a:t>
            </a:r>
            <a:r>
              <a:rPr lang="en-US" spc="95" dirty="0"/>
              <a:t>E</a:t>
            </a:r>
            <a:r>
              <a:rPr lang="en-US" spc="-35" dirty="0"/>
              <a:t>I</a:t>
            </a:r>
            <a:r>
              <a:rPr lang="en-US" spc="315" dirty="0"/>
              <a:t>M</a:t>
            </a:r>
            <a:r>
              <a:rPr lang="en-US" spc="155" dirty="0"/>
              <a:t>UN</a:t>
            </a:r>
            <a:r>
              <a:rPr lang="en-US" spc="-45" dirty="0"/>
              <a:t> XXXI </a:t>
            </a:r>
            <a:r>
              <a:rPr lang="en-US" spc="-545" dirty="0"/>
              <a:t>|</a:t>
            </a:r>
            <a:r>
              <a:rPr lang="en-US" spc="-45" dirty="0"/>
              <a:t> </a:t>
            </a:r>
            <a:r>
              <a:rPr lang="en-US" spc="50" dirty="0"/>
              <a:t>202</a:t>
            </a:r>
            <a:r>
              <a:rPr lang="en-US" spc="55" dirty="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209925">
              <a:lnSpc>
                <a:spcPct val="100000"/>
              </a:lnSpc>
              <a:spcBef>
                <a:spcPts val="110"/>
              </a:spcBef>
            </a:pPr>
            <a:r>
              <a:rPr spc="140" dirty="0"/>
              <a:t>Accessing</a:t>
            </a:r>
            <a:r>
              <a:rPr spc="-110" dirty="0"/>
              <a:t> </a:t>
            </a:r>
            <a:r>
              <a:rPr spc="50" dirty="0"/>
              <a:t>Resolution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44170" y="2407411"/>
            <a:ext cx="6343650" cy="25006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9055" algn="just">
              <a:lnSpc>
                <a:spcPct val="90400"/>
              </a:lnSpc>
              <a:spcBef>
                <a:spcPts val="375"/>
              </a:spcBef>
            </a:pPr>
            <a:r>
              <a:rPr sz="2400" spc="5" dirty="0">
                <a:latin typeface="Trebuchet MS"/>
                <a:cs typeface="Trebuchet MS"/>
              </a:rPr>
              <a:t>The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main-submitters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of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each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resolution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will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70" dirty="0">
                <a:latin typeface="Trebuchet MS"/>
                <a:cs typeface="Trebuchet MS"/>
              </a:rPr>
              <a:t>be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-35" dirty="0">
                <a:latin typeface="Trebuchet MS"/>
                <a:cs typeface="Trebuchet MS"/>
              </a:rPr>
              <a:t>instructed </a:t>
            </a:r>
            <a:r>
              <a:rPr sz="2400" spc="-10" dirty="0">
                <a:latin typeface="Trebuchet MS"/>
                <a:cs typeface="Trebuchet MS"/>
              </a:rPr>
              <a:t>to </a:t>
            </a:r>
            <a:r>
              <a:rPr sz="2400" spc="30" dirty="0">
                <a:latin typeface="Trebuchet MS"/>
                <a:cs typeface="Trebuchet MS"/>
              </a:rPr>
              <a:t>bring </a:t>
            </a:r>
            <a:r>
              <a:rPr sz="2400" spc="-75" dirty="0">
                <a:latin typeface="Trebuchet MS"/>
                <a:cs typeface="Trebuchet MS"/>
              </a:rPr>
              <a:t>their </a:t>
            </a:r>
            <a:r>
              <a:rPr sz="2400" spc="10" dirty="0">
                <a:latin typeface="Trebuchet MS"/>
                <a:cs typeface="Trebuchet MS"/>
              </a:rPr>
              <a:t>laptop </a:t>
            </a:r>
            <a:r>
              <a:rPr sz="2400" spc="-75" dirty="0">
                <a:latin typeface="Trebuchet MS"/>
                <a:cs typeface="Trebuchet MS"/>
              </a:rPr>
              <a:t>with </a:t>
            </a:r>
            <a:r>
              <a:rPr sz="2400" spc="-20" dirty="0">
                <a:latin typeface="Trebuchet MS"/>
                <a:cs typeface="Trebuchet MS"/>
              </a:rPr>
              <a:t>a </a:t>
            </a:r>
            <a:r>
              <a:rPr sz="2400" spc="50" dirty="0">
                <a:latin typeface="Trebuchet MS"/>
                <a:cs typeface="Trebuchet MS"/>
              </a:rPr>
              <a:t>copy </a:t>
            </a:r>
            <a:r>
              <a:rPr sz="2400" spc="-25" dirty="0">
                <a:latin typeface="Trebuchet MS"/>
                <a:cs typeface="Trebuchet MS"/>
              </a:rPr>
              <a:t>of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-75" dirty="0">
                <a:latin typeface="Trebuchet MS"/>
                <a:cs typeface="Trebuchet MS"/>
              </a:rPr>
              <a:t>their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resolution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75" dirty="0">
                <a:latin typeface="Trebuchet MS"/>
                <a:cs typeface="Trebuchet MS"/>
              </a:rPr>
              <a:t>on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35" dirty="0">
                <a:latin typeface="Trebuchet MS"/>
                <a:cs typeface="Trebuchet MS"/>
              </a:rPr>
              <a:t>it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to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the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approval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35" dirty="0">
                <a:latin typeface="Trebuchet MS"/>
                <a:cs typeface="Trebuchet MS"/>
              </a:rPr>
              <a:t>panel.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90300"/>
              </a:lnSpc>
              <a:spcBef>
                <a:spcPts val="1000"/>
              </a:spcBef>
            </a:pPr>
            <a:r>
              <a:rPr sz="2400" spc="95" dirty="0">
                <a:latin typeface="Trebuchet MS"/>
                <a:cs typeface="Trebuchet MS"/>
              </a:rPr>
              <a:t>We </a:t>
            </a:r>
            <a:r>
              <a:rPr sz="2400" spc="25" dirty="0">
                <a:latin typeface="Trebuchet MS"/>
                <a:cs typeface="Trebuchet MS"/>
              </a:rPr>
              <a:t>recommend </a:t>
            </a:r>
            <a:r>
              <a:rPr sz="2400" spc="45" dirty="0">
                <a:latin typeface="Trebuchet MS"/>
                <a:cs typeface="Trebuchet MS"/>
              </a:rPr>
              <a:t>you </a:t>
            </a:r>
            <a:r>
              <a:rPr sz="2400" spc="-10" dirty="0">
                <a:latin typeface="Trebuchet MS"/>
                <a:cs typeface="Trebuchet MS"/>
              </a:rPr>
              <a:t>to </a:t>
            </a:r>
            <a:r>
              <a:rPr sz="2400" spc="-15" dirty="0">
                <a:latin typeface="Trebuchet MS"/>
                <a:cs typeface="Trebuchet MS"/>
              </a:rPr>
              <a:t>request </a:t>
            </a:r>
            <a:r>
              <a:rPr sz="2400" spc="-40" dirty="0">
                <a:latin typeface="Trebuchet MS"/>
                <a:cs typeface="Trebuchet MS"/>
              </a:rPr>
              <a:t>the </a:t>
            </a:r>
            <a:r>
              <a:rPr sz="2400" spc="15" dirty="0">
                <a:latin typeface="Trebuchet MS"/>
                <a:cs typeface="Trebuchet MS"/>
              </a:rPr>
              <a:t>delegate 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to </a:t>
            </a:r>
            <a:r>
              <a:rPr sz="2400" spc="-20" dirty="0">
                <a:latin typeface="Trebuchet MS"/>
                <a:cs typeface="Trebuchet MS"/>
              </a:rPr>
              <a:t>share a </a:t>
            </a:r>
            <a:r>
              <a:rPr sz="2400" spc="50" dirty="0">
                <a:latin typeface="Trebuchet MS"/>
                <a:cs typeface="Trebuchet MS"/>
              </a:rPr>
              <a:t>copy </a:t>
            </a:r>
            <a:r>
              <a:rPr sz="2400" spc="-25" dirty="0">
                <a:latin typeface="Trebuchet MS"/>
                <a:cs typeface="Trebuchet MS"/>
              </a:rPr>
              <a:t>of </a:t>
            </a:r>
            <a:r>
              <a:rPr sz="2400" spc="-75" dirty="0">
                <a:latin typeface="Trebuchet MS"/>
                <a:cs typeface="Trebuchet MS"/>
              </a:rPr>
              <a:t>their </a:t>
            </a:r>
            <a:r>
              <a:rPr sz="2400" spc="-20" dirty="0">
                <a:latin typeface="Trebuchet MS"/>
                <a:cs typeface="Trebuchet MS"/>
              </a:rPr>
              <a:t>resolution </a:t>
            </a:r>
            <a:r>
              <a:rPr sz="2400" spc="-75" dirty="0">
                <a:latin typeface="Trebuchet MS"/>
                <a:cs typeface="Trebuchet MS"/>
              </a:rPr>
              <a:t>with </a:t>
            </a:r>
            <a:r>
              <a:rPr sz="2400" spc="45" dirty="0">
                <a:latin typeface="Trebuchet MS"/>
                <a:cs typeface="Trebuchet MS"/>
              </a:rPr>
              <a:t>you </a:t>
            </a:r>
            <a:r>
              <a:rPr sz="2400" spc="50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(e.g.,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15" dirty="0">
                <a:latin typeface="Trebuchet MS"/>
                <a:cs typeface="Trebuchet MS"/>
              </a:rPr>
              <a:t>through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50" dirty="0">
                <a:latin typeface="Trebuchet MS"/>
                <a:cs typeface="Trebuchet MS"/>
              </a:rPr>
              <a:t>AirDrop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of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55" dirty="0">
                <a:latin typeface="Trebuchet MS"/>
                <a:cs typeface="Trebuchet MS"/>
              </a:rPr>
              <a:t>Email)</a:t>
            </a:r>
            <a:r>
              <a:rPr sz="2400" spc="-60" dirty="0">
                <a:latin typeface="Trebuchet MS"/>
                <a:cs typeface="Trebuchet MS"/>
              </a:rPr>
              <a:t> for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the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20" dirty="0">
                <a:latin typeface="Trebuchet MS"/>
                <a:cs typeface="Trebuchet MS"/>
              </a:rPr>
              <a:t>ease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of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viewing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45" dirty="0">
                <a:latin typeface="Trebuchet MS"/>
                <a:cs typeface="Trebuchet MS"/>
              </a:rPr>
              <a:t>and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editing.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340218"/>
            <a:ext cx="12192000" cy="518159"/>
          </a:xfrm>
          <a:custGeom>
            <a:avLst/>
            <a:gdLst/>
            <a:ahLst/>
            <a:cxnLst/>
            <a:rect l="l" t="t" r="r" b="b"/>
            <a:pathLst>
              <a:path w="12192000" h="518159">
                <a:moveTo>
                  <a:pt x="12192000" y="0"/>
                </a:moveTo>
                <a:lnTo>
                  <a:pt x="0" y="0"/>
                </a:lnTo>
                <a:lnTo>
                  <a:pt x="0" y="517781"/>
                </a:lnTo>
                <a:lnTo>
                  <a:pt x="12192000" y="517781"/>
                </a:lnTo>
                <a:lnTo>
                  <a:pt x="121920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15339"/>
            <a:ext cx="5227320" cy="52273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9754551" y="6424676"/>
            <a:ext cx="23583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110" dirty="0"/>
              <a:t>B</a:t>
            </a:r>
            <a:r>
              <a:rPr lang="en-US" spc="95" dirty="0"/>
              <a:t>E</a:t>
            </a:r>
            <a:r>
              <a:rPr lang="en-US" spc="-35" dirty="0"/>
              <a:t>I</a:t>
            </a:r>
            <a:r>
              <a:rPr lang="en-US" spc="315" dirty="0"/>
              <a:t>M</a:t>
            </a:r>
            <a:r>
              <a:rPr lang="en-US" spc="155" dirty="0"/>
              <a:t>UN</a:t>
            </a:r>
            <a:r>
              <a:rPr lang="en-US" spc="-45" dirty="0"/>
              <a:t> XXXI </a:t>
            </a:r>
            <a:r>
              <a:rPr lang="en-US" spc="-545" dirty="0"/>
              <a:t>|</a:t>
            </a:r>
            <a:r>
              <a:rPr lang="en-US" spc="-45" dirty="0"/>
              <a:t> </a:t>
            </a:r>
            <a:r>
              <a:rPr lang="en-US" spc="50" dirty="0"/>
              <a:t>202</a:t>
            </a:r>
            <a:r>
              <a:rPr lang="en-US" spc="55" dirty="0"/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209925">
              <a:lnSpc>
                <a:spcPct val="100000"/>
              </a:lnSpc>
              <a:spcBef>
                <a:spcPts val="110"/>
              </a:spcBef>
            </a:pPr>
            <a:r>
              <a:rPr spc="140" dirty="0"/>
              <a:t>Accessing</a:t>
            </a:r>
            <a:r>
              <a:rPr spc="-110" dirty="0"/>
              <a:t> </a:t>
            </a:r>
            <a:r>
              <a:rPr spc="50" dirty="0"/>
              <a:t>Resolution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44170" y="2407411"/>
            <a:ext cx="5986780" cy="18389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5" dirty="0">
                <a:latin typeface="Trebuchet MS"/>
                <a:cs typeface="Trebuchet MS"/>
              </a:rPr>
              <a:t>Resolutions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must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70" dirty="0">
                <a:latin typeface="Trebuchet MS"/>
                <a:cs typeface="Trebuchet MS"/>
              </a:rPr>
              <a:t>be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40" dirty="0">
                <a:latin typeface="Trebuchet MS"/>
                <a:cs typeface="Trebuchet MS"/>
              </a:rPr>
              <a:t>named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in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the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following </a:t>
            </a:r>
            <a:r>
              <a:rPr sz="2400" spc="-705" dirty="0">
                <a:latin typeface="Trebuchet MS"/>
                <a:cs typeface="Trebuchet MS"/>
              </a:rPr>
              <a:t> </a:t>
            </a:r>
            <a:r>
              <a:rPr sz="2400" spc="-45" dirty="0">
                <a:latin typeface="Trebuchet MS"/>
                <a:cs typeface="Trebuchet MS"/>
              </a:rPr>
              <a:t>format</a:t>
            </a:r>
            <a:endParaRPr sz="2400">
              <a:latin typeface="Trebuchet MS"/>
              <a:cs typeface="Trebuchet MS"/>
            </a:endParaRPr>
          </a:p>
          <a:p>
            <a:pPr marL="6985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15" dirty="0">
                <a:latin typeface="Trebuchet MS"/>
                <a:cs typeface="Trebuchet MS"/>
              </a:rPr>
              <a:t>Committee_FullTopic_R#</a:t>
            </a:r>
            <a:endParaRPr sz="2400">
              <a:latin typeface="Trebuchet MS"/>
              <a:cs typeface="Trebuchet MS"/>
            </a:endParaRPr>
          </a:p>
          <a:p>
            <a:pPr marL="698500" marR="201930" indent="-228600">
              <a:lnSpc>
                <a:spcPts val="2590"/>
              </a:lnSpc>
              <a:spcBef>
                <a:spcPts val="54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85" dirty="0">
                <a:latin typeface="Trebuchet MS"/>
                <a:cs typeface="Trebuchet MS"/>
              </a:rPr>
              <a:t>(e.g.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65" dirty="0">
                <a:latin typeface="Trebuchet MS"/>
                <a:cs typeface="Trebuchet MS"/>
              </a:rPr>
              <a:t>“GA1_Measures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to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inhibit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cross-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15" dirty="0">
                <a:latin typeface="Trebuchet MS"/>
                <a:cs typeface="Trebuchet MS"/>
              </a:rPr>
              <a:t>border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40" dirty="0">
                <a:latin typeface="Trebuchet MS"/>
                <a:cs typeface="Trebuchet MS"/>
              </a:rPr>
              <a:t>money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15" dirty="0">
                <a:latin typeface="Trebuchet MS"/>
                <a:cs typeface="Trebuchet MS"/>
              </a:rPr>
              <a:t>laundering_R1”)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340218"/>
            <a:ext cx="12192000" cy="518159"/>
          </a:xfrm>
          <a:custGeom>
            <a:avLst/>
            <a:gdLst/>
            <a:ahLst/>
            <a:cxnLst/>
            <a:rect l="l" t="t" r="r" b="b"/>
            <a:pathLst>
              <a:path w="12192000" h="518159">
                <a:moveTo>
                  <a:pt x="12192000" y="0"/>
                </a:moveTo>
                <a:lnTo>
                  <a:pt x="0" y="0"/>
                </a:lnTo>
                <a:lnTo>
                  <a:pt x="0" y="517781"/>
                </a:lnTo>
                <a:lnTo>
                  <a:pt x="12192000" y="517781"/>
                </a:lnTo>
                <a:lnTo>
                  <a:pt x="121920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15339"/>
            <a:ext cx="5227320" cy="52273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9754551" y="6424676"/>
            <a:ext cx="23583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110" dirty="0"/>
              <a:t>B</a:t>
            </a:r>
            <a:r>
              <a:rPr lang="en-US" spc="95" dirty="0"/>
              <a:t>E</a:t>
            </a:r>
            <a:r>
              <a:rPr lang="en-US" spc="-35" dirty="0"/>
              <a:t>I</a:t>
            </a:r>
            <a:r>
              <a:rPr lang="en-US" spc="315" dirty="0"/>
              <a:t>M</a:t>
            </a:r>
            <a:r>
              <a:rPr lang="en-US" spc="155" dirty="0"/>
              <a:t>UN</a:t>
            </a:r>
            <a:r>
              <a:rPr lang="en-US" spc="-45" dirty="0"/>
              <a:t> XXXI </a:t>
            </a:r>
            <a:r>
              <a:rPr lang="en-US" spc="-545" dirty="0"/>
              <a:t>|</a:t>
            </a:r>
            <a:r>
              <a:rPr lang="en-US" spc="-45" dirty="0"/>
              <a:t> </a:t>
            </a:r>
            <a:r>
              <a:rPr lang="en-US" spc="50" dirty="0"/>
              <a:t>202</a:t>
            </a:r>
            <a:r>
              <a:rPr lang="en-US" spc="55" dirty="0"/>
              <a:t>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4249" y="420784"/>
            <a:ext cx="5764530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80" dirty="0"/>
              <a:t>Meeting</a:t>
            </a:r>
            <a:r>
              <a:rPr spc="-90" dirty="0"/>
              <a:t> with</a:t>
            </a:r>
            <a:r>
              <a:rPr spc="-85" dirty="0"/>
              <a:t> </a:t>
            </a:r>
            <a:r>
              <a:rPr spc="125" dirty="0"/>
              <a:t>Delegate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84249" y="1645411"/>
            <a:ext cx="5956935" cy="432943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1300" marR="294640" indent="-228600">
              <a:lnSpc>
                <a:spcPts val="2620"/>
              </a:lnSpc>
              <a:spcBef>
                <a:spcPts val="4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55" dirty="0">
                <a:latin typeface="Trebuchet MS"/>
                <a:cs typeface="Trebuchet MS"/>
              </a:rPr>
              <a:t>Aim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to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70" dirty="0">
                <a:latin typeface="Trebuchet MS"/>
                <a:cs typeface="Trebuchet MS"/>
              </a:rPr>
              <a:t>spend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75" dirty="0">
                <a:latin typeface="Trebuchet MS"/>
                <a:cs typeface="Trebuchet MS"/>
              </a:rPr>
              <a:t>10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minutes,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75" dirty="0">
                <a:latin typeface="Trebuchet MS"/>
                <a:cs typeface="Trebuchet MS"/>
              </a:rPr>
              <a:t>no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10" dirty="0">
                <a:latin typeface="Trebuchet MS"/>
                <a:cs typeface="Trebuchet MS"/>
              </a:rPr>
              <a:t>more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35" dirty="0">
                <a:latin typeface="Trebuchet MS"/>
                <a:cs typeface="Trebuchet MS"/>
              </a:rPr>
              <a:t>than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75" dirty="0">
                <a:latin typeface="Trebuchet MS"/>
                <a:cs typeface="Trebuchet MS"/>
              </a:rPr>
              <a:t>15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5" dirty="0">
                <a:latin typeface="Trebuchet MS"/>
                <a:cs typeface="Trebuchet MS"/>
              </a:rPr>
              <a:t>minutes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per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15" dirty="0">
                <a:latin typeface="Trebuchet MS"/>
                <a:cs typeface="Trebuchet MS"/>
              </a:rPr>
              <a:t>meeting</a:t>
            </a:r>
            <a:endParaRPr sz="2400">
              <a:latin typeface="Trebuchet MS"/>
              <a:cs typeface="Trebuchet MS"/>
            </a:endParaRPr>
          </a:p>
          <a:p>
            <a:pPr marL="241300" marR="182880" indent="-228600">
              <a:lnSpc>
                <a:spcPts val="259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5" dirty="0">
                <a:latin typeface="Trebuchet MS"/>
                <a:cs typeface="Trebuchet MS"/>
              </a:rPr>
              <a:t>The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20" dirty="0">
                <a:latin typeface="Trebuchet MS"/>
                <a:cs typeface="Trebuchet MS"/>
              </a:rPr>
              <a:t>delegates</a:t>
            </a:r>
            <a:r>
              <a:rPr sz="2400" spc="-60" dirty="0">
                <a:latin typeface="Trebuchet MS"/>
                <a:cs typeface="Trebuchet MS"/>
              </a:rPr>
              <a:t> are </a:t>
            </a:r>
            <a:r>
              <a:rPr sz="2400" spc="10" dirty="0">
                <a:latin typeface="Trebuchet MS"/>
                <a:cs typeface="Trebuchet MS"/>
              </a:rPr>
              <a:t>expected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to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make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the </a:t>
            </a:r>
            <a:r>
              <a:rPr sz="2400" spc="-705" dirty="0">
                <a:latin typeface="Trebuchet MS"/>
                <a:cs typeface="Trebuchet MS"/>
              </a:rPr>
              <a:t> </a:t>
            </a:r>
            <a:r>
              <a:rPr sz="2400" spc="45" dirty="0">
                <a:latin typeface="Trebuchet MS"/>
                <a:cs typeface="Trebuchet MS"/>
              </a:rPr>
              <a:t>changes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themselves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5" dirty="0">
                <a:latin typeface="Trebuchet MS"/>
                <a:cs typeface="Trebuchet MS"/>
              </a:rPr>
              <a:t>Share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your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25" dirty="0">
                <a:latin typeface="Trebuchet MS"/>
                <a:cs typeface="Trebuchet MS"/>
              </a:rPr>
              <a:t>thoughts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75" dirty="0">
                <a:latin typeface="Trebuchet MS"/>
                <a:cs typeface="Trebuchet MS"/>
              </a:rPr>
              <a:t>on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the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resolution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75" dirty="0">
                <a:latin typeface="Trebuchet MS"/>
                <a:cs typeface="Trebuchet MS"/>
              </a:rPr>
              <a:t>Ask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the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20" dirty="0">
                <a:latin typeface="Trebuchet MS"/>
                <a:cs typeface="Trebuchet MS"/>
              </a:rPr>
              <a:t>delegates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any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clarifying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15" dirty="0">
                <a:latin typeface="Trebuchet MS"/>
                <a:cs typeface="Trebuchet MS"/>
              </a:rPr>
              <a:t>questions</a:t>
            </a:r>
            <a:endParaRPr sz="2400">
              <a:latin typeface="Trebuchet MS"/>
              <a:cs typeface="Trebuchet MS"/>
            </a:endParaRPr>
          </a:p>
          <a:p>
            <a:pPr marL="241300" marR="86995" indent="-228600">
              <a:lnSpc>
                <a:spcPts val="259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95" dirty="0">
                <a:latin typeface="Trebuchet MS"/>
                <a:cs typeface="Trebuchet MS"/>
              </a:rPr>
              <a:t>Make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sure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45" dirty="0">
                <a:latin typeface="Trebuchet MS"/>
                <a:cs typeface="Trebuchet MS"/>
              </a:rPr>
              <a:t>you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refer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to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the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35" dirty="0">
                <a:latin typeface="Trebuchet MS"/>
                <a:cs typeface="Trebuchet MS"/>
              </a:rPr>
              <a:t>specific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5" dirty="0">
                <a:latin typeface="Trebuchet MS"/>
                <a:cs typeface="Trebuchet MS"/>
              </a:rPr>
              <a:t>clause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15" dirty="0">
                <a:latin typeface="Trebuchet MS"/>
                <a:cs typeface="Trebuchet MS"/>
              </a:rPr>
              <a:t>number</a:t>
            </a:r>
            <a:endParaRPr sz="2400">
              <a:latin typeface="Trebuchet MS"/>
              <a:cs typeface="Trebuchet MS"/>
            </a:endParaRPr>
          </a:p>
          <a:p>
            <a:pPr marL="241300" marR="37465" indent="-228600">
              <a:lnSpc>
                <a:spcPct val="90400"/>
              </a:lnSpc>
              <a:spcBef>
                <a:spcPts val="96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45" dirty="0">
                <a:latin typeface="Trebuchet MS"/>
                <a:cs typeface="Trebuchet MS"/>
              </a:rPr>
              <a:t>After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all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necessary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5" dirty="0">
                <a:latin typeface="Trebuchet MS"/>
                <a:cs typeface="Trebuchet MS"/>
              </a:rPr>
              <a:t>edits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have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45" dirty="0">
                <a:latin typeface="Trebuchet MS"/>
                <a:cs typeface="Trebuchet MS"/>
              </a:rPr>
              <a:t>been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made, </a:t>
            </a:r>
            <a:r>
              <a:rPr sz="2400" spc="-705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let </a:t>
            </a:r>
            <a:r>
              <a:rPr sz="2400" spc="-40" dirty="0">
                <a:latin typeface="Trebuchet MS"/>
                <a:cs typeface="Trebuchet MS"/>
              </a:rPr>
              <a:t>the </a:t>
            </a:r>
            <a:r>
              <a:rPr sz="2400" spc="15" dirty="0">
                <a:latin typeface="Trebuchet MS"/>
                <a:cs typeface="Trebuchet MS"/>
              </a:rPr>
              <a:t>delegate </a:t>
            </a:r>
            <a:r>
              <a:rPr sz="2400" spc="10" dirty="0">
                <a:latin typeface="Trebuchet MS"/>
                <a:cs typeface="Trebuchet MS"/>
              </a:rPr>
              <a:t>know </a:t>
            </a:r>
            <a:r>
              <a:rPr sz="2400" spc="-80" dirty="0">
                <a:latin typeface="Trebuchet MS"/>
                <a:cs typeface="Trebuchet MS"/>
              </a:rPr>
              <a:t>that </a:t>
            </a:r>
            <a:r>
              <a:rPr sz="2400" spc="-40" dirty="0">
                <a:latin typeface="Trebuchet MS"/>
                <a:cs typeface="Trebuchet MS"/>
              </a:rPr>
              <a:t>the </a:t>
            </a:r>
            <a:r>
              <a:rPr sz="2400" spc="-20" dirty="0">
                <a:latin typeface="Trebuchet MS"/>
                <a:cs typeface="Trebuchet MS"/>
              </a:rPr>
              <a:t>resolution 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35" dirty="0">
                <a:latin typeface="Trebuchet MS"/>
                <a:cs typeface="Trebuchet MS"/>
              </a:rPr>
              <a:t>is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40" dirty="0">
                <a:latin typeface="Trebuchet MS"/>
                <a:cs typeface="Trebuchet MS"/>
              </a:rPr>
              <a:t>approved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340218"/>
            <a:ext cx="12192000" cy="518159"/>
          </a:xfrm>
          <a:custGeom>
            <a:avLst/>
            <a:gdLst/>
            <a:ahLst/>
            <a:cxnLst/>
            <a:rect l="l" t="t" r="r" b="b"/>
            <a:pathLst>
              <a:path w="12192000" h="518159">
                <a:moveTo>
                  <a:pt x="12192000" y="0"/>
                </a:moveTo>
                <a:lnTo>
                  <a:pt x="0" y="0"/>
                </a:lnTo>
                <a:lnTo>
                  <a:pt x="0" y="517781"/>
                </a:lnTo>
                <a:lnTo>
                  <a:pt x="12192000" y="517781"/>
                </a:lnTo>
                <a:lnTo>
                  <a:pt x="121920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15339"/>
            <a:ext cx="5227320" cy="52273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9754551" y="6424676"/>
            <a:ext cx="23583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110" dirty="0"/>
              <a:t>B</a:t>
            </a:r>
            <a:r>
              <a:rPr lang="en-US" spc="95" dirty="0"/>
              <a:t>E</a:t>
            </a:r>
            <a:r>
              <a:rPr lang="en-US" spc="-35" dirty="0"/>
              <a:t>I</a:t>
            </a:r>
            <a:r>
              <a:rPr lang="en-US" spc="315" dirty="0"/>
              <a:t>M</a:t>
            </a:r>
            <a:r>
              <a:rPr lang="en-US" spc="155" dirty="0"/>
              <a:t>UN</a:t>
            </a:r>
            <a:r>
              <a:rPr lang="en-US" spc="-45" dirty="0"/>
              <a:t> XXXI </a:t>
            </a:r>
            <a:r>
              <a:rPr lang="en-US" spc="-545" dirty="0"/>
              <a:t>|</a:t>
            </a:r>
            <a:r>
              <a:rPr lang="en-US" spc="-45" dirty="0"/>
              <a:t> </a:t>
            </a:r>
            <a:r>
              <a:rPr lang="en-US" spc="50" dirty="0"/>
              <a:t>202</a:t>
            </a:r>
            <a:r>
              <a:rPr lang="en-US" spc="55" dirty="0"/>
              <a:t>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61746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8914" y="792640"/>
            <a:ext cx="456755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0" dirty="0"/>
              <a:t>Resolution</a:t>
            </a:r>
            <a:r>
              <a:rPr spc="-130" dirty="0"/>
              <a:t> </a:t>
            </a:r>
            <a:r>
              <a:rPr spc="20" dirty="0"/>
              <a:t>Review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738619"/>
            <a:ext cx="12192000" cy="6119495"/>
            <a:chOff x="0" y="738619"/>
            <a:chExt cx="12192000" cy="6119495"/>
          </a:xfrm>
        </p:grpSpPr>
        <p:sp>
          <p:nvSpPr>
            <p:cNvPr id="7" name="object 7"/>
            <p:cNvSpPr/>
            <p:nvPr/>
          </p:nvSpPr>
          <p:spPr>
            <a:xfrm>
              <a:off x="0" y="738619"/>
              <a:ext cx="5000625" cy="5401310"/>
            </a:xfrm>
            <a:custGeom>
              <a:avLst/>
              <a:gdLst/>
              <a:ahLst/>
              <a:cxnLst/>
              <a:rect l="l" t="t" r="r" b="b"/>
              <a:pathLst>
                <a:path w="5000625" h="5401310">
                  <a:moveTo>
                    <a:pt x="2299956" y="0"/>
                  </a:moveTo>
                  <a:lnTo>
                    <a:pt x="2248285" y="484"/>
                  </a:lnTo>
                  <a:lnTo>
                    <a:pt x="2196849" y="1932"/>
                  </a:lnTo>
                  <a:lnTo>
                    <a:pt x="2145658" y="4334"/>
                  </a:lnTo>
                  <a:lnTo>
                    <a:pt x="2094720" y="7682"/>
                  </a:lnTo>
                  <a:lnTo>
                    <a:pt x="2044043" y="11967"/>
                  </a:lnTo>
                  <a:lnTo>
                    <a:pt x="1993636" y="17181"/>
                  </a:lnTo>
                  <a:lnTo>
                    <a:pt x="1943508" y="23315"/>
                  </a:lnTo>
                  <a:lnTo>
                    <a:pt x="1893667" y="30361"/>
                  </a:lnTo>
                  <a:lnTo>
                    <a:pt x="1844122" y="38309"/>
                  </a:lnTo>
                  <a:lnTo>
                    <a:pt x="1794882" y="47152"/>
                  </a:lnTo>
                  <a:lnTo>
                    <a:pt x="1745955" y="56880"/>
                  </a:lnTo>
                  <a:lnTo>
                    <a:pt x="1697349" y="67485"/>
                  </a:lnTo>
                  <a:lnTo>
                    <a:pt x="1649075" y="78958"/>
                  </a:lnTo>
                  <a:lnTo>
                    <a:pt x="1601139" y="91291"/>
                  </a:lnTo>
                  <a:lnTo>
                    <a:pt x="1553550" y="104475"/>
                  </a:lnTo>
                  <a:lnTo>
                    <a:pt x="1506318" y="118502"/>
                  </a:lnTo>
                  <a:lnTo>
                    <a:pt x="1459451" y="133363"/>
                  </a:lnTo>
                  <a:lnTo>
                    <a:pt x="1412958" y="149048"/>
                  </a:lnTo>
                  <a:lnTo>
                    <a:pt x="1366846" y="165551"/>
                  </a:lnTo>
                  <a:lnTo>
                    <a:pt x="1321126" y="182861"/>
                  </a:lnTo>
                  <a:lnTo>
                    <a:pt x="1275804" y="200971"/>
                  </a:lnTo>
                  <a:lnTo>
                    <a:pt x="1230891" y="219871"/>
                  </a:lnTo>
                  <a:lnTo>
                    <a:pt x="1186394" y="239554"/>
                  </a:lnTo>
                  <a:lnTo>
                    <a:pt x="1142323" y="260010"/>
                  </a:lnTo>
                  <a:lnTo>
                    <a:pt x="1098685" y="281231"/>
                  </a:lnTo>
                  <a:lnTo>
                    <a:pt x="1055490" y="303208"/>
                  </a:lnTo>
                  <a:lnTo>
                    <a:pt x="1012746" y="325933"/>
                  </a:lnTo>
                  <a:lnTo>
                    <a:pt x="970462" y="349397"/>
                  </a:lnTo>
                  <a:lnTo>
                    <a:pt x="928646" y="373591"/>
                  </a:lnTo>
                  <a:lnTo>
                    <a:pt x="887307" y="398507"/>
                  </a:lnTo>
                  <a:lnTo>
                    <a:pt x="846454" y="424137"/>
                  </a:lnTo>
                  <a:lnTo>
                    <a:pt x="806095" y="450470"/>
                  </a:lnTo>
                  <a:lnTo>
                    <a:pt x="766238" y="477500"/>
                  </a:lnTo>
                  <a:lnTo>
                    <a:pt x="726893" y="505217"/>
                  </a:lnTo>
                  <a:lnTo>
                    <a:pt x="688069" y="533613"/>
                  </a:lnTo>
                  <a:lnTo>
                    <a:pt x="649772" y="562679"/>
                  </a:lnTo>
                  <a:lnTo>
                    <a:pt x="612014" y="592406"/>
                  </a:lnTo>
                  <a:lnTo>
                    <a:pt x="574801" y="622786"/>
                  </a:lnTo>
                  <a:lnTo>
                    <a:pt x="538142" y="653810"/>
                  </a:lnTo>
                  <a:lnTo>
                    <a:pt x="502047" y="685470"/>
                  </a:lnTo>
                  <a:lnTo>
                    <a:pt x="466524" y="717757"/>
                  </a:lnTo>
                  <a:lnTo>
                    <a:pt x="431581" y="750662"/>
                  </a:lnTo>
                  <a:lnTo>
                    <a:pt x="397227" y="784177"/>
                  </a:lnTo>
                  <a:lnTo>
                    <a:pt x="363470" y="818292"/>
                  </a:lnTo>
                  <a:lnTo>
                    <a:pt x="330320" y="853001"/>
                  </a:lnTo>
                  <a:lnTo>
                    <a:pt x="297785" y="888293"/>
                  </a:lnTo>
                  <a:lnTo>
                    <a:pt x="265874" y="924161"/>
                  </a:lnTo>
                  <a:lnTo>
                    <a:pt x="234594" y="960595"/>
                  </a:lnTo>
                  <a:lnTo>
                    <a:pt x="203955" y="997587"/>
                  </a:lnTo>
                  <a:lnTo>
                    <a:pt x="173966" y="1035128"/>
                  </a:lnTo>
                  <a:lnTo>
                    <a:pt x="144635" y="1073211"/>
                  </a:lnTo>
                  <a:lnTo>
                    <a:pt x="115970" y="1111825"/>
                  </a:lnTo>
                  <a:lnTo>
                    <a:pt x="87980" y="1150963"/>
                  </a:lnTo>
                  <a:lnTo>
                    <a:pt x="60674" y="1190616"/>
                  </a:lnTo>
                  <a:lnTo>
                    <a:pt x="0" y="1290490"/>
                  </a:lnTo>
                  <a:lnTo>
                    <a:pt x="0" y="4110471"/>
                  </a:lnTo>
                  <a:lnTo>
                    <a:pt x="60674" y="4210345"/>
                  </a:lnTo>
                  <a:lnTo>
                    <a:pt x="87980" y="4249998"/>
                  </a:lnTo>
                  <a:lnTo>
                    <a:pt x="115970" y="4289136"/>
                  </a:lnTo>
                  <a:lnTo>
                    <a:pt x="144635" y="4327750"/>
                  </a:lnTo>
                  <a:lnTo>
                    <a:pt x="173966" y="4365833"/>
                  </a:lnTo>
                  <a:lnTo>
                    <a:pt x="203955" y="4403374"/>
                  </a:lnTo>
                  <a:lnTo>
                    <a:pt x="234594" y="4440366"/>
                  </a:lnTo>
                  <a:lnTo>
                    <a:pt x="265874" y="4476800"/>
                  </a:lnTo>
                  <a:lnTo>
                    <a:pt x="297785" y="4512668"/>
                  </a:lnTo>
                  <a:lnTo>
                    <a:pt x="330320" y="4547960"/>
                  </a:lnTo>
                  <a:lnTo>
                    <a:pt x="363470" y="4582668"/>
                  </a:lnTo>
                  <a:lnTo>
                    <a:pt x="397227" y="4616784"/>
                  </a:lnTo>
                  <a:lnTo>
                    <a:pt x="431581" y="4650299"/>
                  </a:lnTo>
                  <a:lnTo>
                    <a:pt x="466524" y="4683204"/>
                  </a:lnTo>
                  <a:lnTo>
                    <a:pt x="502047" y="4715491"/>
                  </a:lnTo>
                  <a:lnTo>
                    <a:pt x="538142" y="4747151"/>
                  </a:lnTo>
                  <a:lnTo>
                    <a:pt x="574801" y="4778175"/>
                  </a:lnTo>
                  <a:lnTo>
                    <a:pt x="612014" y="4808555"/>
                  </a:lnTo>
                  <a:lnTo>
                    <a:pt x="649772" y="4838282"/>
                  </a:lnTo>
                  <a:lnTo>
                    <a:pt x="688069" y="4867348"/>
                  </a:lnTo>
                  <a:lnTo>
                    <a:pt x="726893" y="4895744"/>
                  </a:lnTo>
                  <a:lnTo>
                    <a:pt x="766238" y="4923461"/>
                  </a:lnTo>
                  <a:lnTo>
                    <a:pt x="806095" y="4950490"/>
                  </a:lnTo>
                  <a:lnTo>
                    <a:pt x="846454" y="4976824"/>
                  </a:lnTo>
                  <a:lnTo>
                    <a:pt x="887307" y="5002453"/>
                  </a:lnTo>
                  <a:lnTo>
                    <a:pt x="928646" y="5027369"/>
                  </a:lnTo>
                  <a:lnTo>
                    <a:pt x="970462" y="5051564"/>
                  </a:lnTo>
                  <a:lnTo>
                    <a:pt x="1012746" y="5075028"/>
                  </a:lnTo>
                  <a:lnTo>
                    <a:pt x="1055490" y="5097752"/>
                  </a:lnTo>
                  <a:lnTo>
                    <a:pt x="1098685" y="5119730"/>
                  </a:lnTo>
                  <a:lnTo>
                    <a:pt x="1142323" y="5140951"/>
                  </a:lnTo>
                  <a:lnTo>
                    <a:pt x="1186394" y="5161407"/>
                  </a:lnTo>
                  <a:lnTo>
                    <a:pt x="1230891" y="5181089"/>
                  </a:lnTo>
                  <a:lnTo>
                    <a:pt x="1275804" y="5199990"/>
                  </a:lnTo>
                  <a:lnTo>
                    <a:pt x="1321126" y="5218099"/>
                  </a:lnTo>
                  <a:lnTo>
                    <a:pt x="1366846" y="5235410"/>
                  </a:lnTo>
                  <a:lnTo>
                    <a:pt x="1412958" y="5251912"/>
                  </a:lnTo>
                  <a:lnTo>
                    <a:pt x="1459451" y="5267598"/>
                  </a:lnTo>
                  <a:lnTo>
                    <a:pt x="1506318" y="5282458"/>
                  </a:lnTo>
                  <a:lnTo>
                    <a:pt x="1553550" y="5296485"/>
                  </a:lnTo>
                  <a:lnTo>
                    <a:pt x="1601139" y="5309669"/>
                  </a:lnTo>
                  <a:lnTo>
                    <a:pt x="1649075" y="5322002"/>
                  </a:lnTo>
                  <a:lnTo>
                    <a:pt x="1697349" y="5333476"/>
                  </a:lnTo>
                  <a:lnTo>
                    <a:pt x="1745955" y="5344081"/>
                  </a:lnTo>
                  <a:lnTo>
                    <a:pt x="1794882" y="5353809"/>
                  </a:lnTo>
                  <a:lnTo>
                    <a:pt x="1844122" y="5362651"/>
                  </a:lnTo>
                  <a:lnTo>
                    <a:pt x="1893667" y="5370600"/>
                  </a:lnTo>
                  <a:lnTo>
                    <a:pt x="1943508" y="5377645"/>
                  </a:lnTo>
                  <a:lnTo>
                    <a:pt x="1993636" y="5383779"/>
                  </a:lnTo>
                  <a:lnTo>
                    <a:pt x="2044043" y="5388993"/>
                  </a:lnTo>
                  <a:lnTo>
                    <a:pt x="2094720" y="5393279"/>
                  </a:lnTo>
                  <a:lnTo>
                    <a:pt x="2145658" y="5396627"/>
                  </a:lnTo>
                  <a:lnTo>
                    <a:pt x="2196849" y="5399029"/>
                  </a:lnTo>
                  <a:lnTo>
                    <a:pt x="2248285" y="5400477"/>
                  </a:lnTo>
                  <a:lnTo>
                    <a:pt x="2299956" y="5400961"/>
                  </a:lnTo>
                  <a:lnTo>
                    <a:pt x="2348488" y="5400534"/>
                  </a:lnTo>
                  <a:lnTo>
                    <a:pt x="2396813" y="5399256"/>
                  </a:lnTo>
                  <a:lnTo>
                    <a:pt x="2444924" y="5397136"/>
                  </a:lnTo>
                  <a:lnTo>
                    <a:pt x="2492813" y="5394181"/>
                  </a:lnTo>
                  <a:lnTo>
                    <a:pt x="2540473" y="5390396"/>
                  </a:lnTo>
                  <a:lnTo>
                    <a:pt x="2587897" y="5385791"/>
                  </a:lnTo>
                  <a:lnTo>
                    <a:pt x="2635079" y="5380371"/>
                  </a:lnTo>
                  <a:lnTo>
                    <a:pt x="2682010" y="5374144"/>
                  </a:lnTo>
                  <a:lnTo>
                    <a:pt x="2728684" y="5367117"/>
                  </a:lnTo>
                  <a:lnTo>
                    <a:pt x="2775094" y="5359297"/>
                  </a:lnTo>
                  <a:lnTo>
                    <a:pt x="2821231" y="5350692"/>
                  </a:lnTo>
                  <a:lnTo>
                    <a:pt x="2867091" y="5341308"/>
                  </a:lnTo>
                  <a:lnTo>
                    <a:pt x="2912664" y="5331153"/>
                  </a:lnTo>
                  <a:lnTo>
                    <a:pt x="2957944" y="5320233"/>
                  </a:lnTo>
                  <a:lnTo>
                    <a:pt x="3002925" y="5308556"/>
                  </a:lnTo>
                  <a:lnTo>
                    <a:pt x="3047598" y="5296130"/>
                  </a:lnTo>
                  <a:lnTo>
                    <a:pt x="3091956" y="5282960"/>
                  </a:lnTo>
                  <a:lnTo>
                    <a:pt x="3135993" y="5269055"/>
                  </a:lnTo>
                  <a:lnTo>
                    <a:pt x="3179701" y="5254421"/>
                  </a:lnTo>
                  <a:lnTo>
                    <a:pt x="3223074" y="5239066"/>
                  </a:lnTo>
                  <a:lnTo>
                    <a:pt x="3266103" y="5222997"/>
                  </a:lnTo>
                  <a:lnTo>
                    <a:pt x="3308782" y="5206220"/>
                  </a:lnTo>
                  <a:lnTo>
                    <a:pt x="3351104" y="5188744"/>
                  </a:lnTo>
                  <a:lnTo>
                    <a:pt x="3393062" y="5170574"/>
                  </a:lnTo>
                  <a:lnTo>
                    <a:pt x="3434648" y="5151719"/>
                  </a:lnTo>
                  <a:lnTo>
                    <a:pt x="3475855" y="5132186"/>
                  </a:lnTo>
                  <a:lnTo>
                    <a:pt x="3516677" y="5111981"/>
                  </a:lnTo>
                  <a:lnTo>
                    <a:pt x="3557106" y="5091111"/>
                  </a:lnTo>
                  <a:lnTo>
                    <a:pt x="3597134" y="5069585"/>
                  </a:lnTo>
                  <a:lnTo>
                    <a:pt x="3636755" y="5047408"/>
                  </a:lnTo>
                  <a:lnTo>
                    <a:pt x="3675962" y="5024589"/>
                  </a:lnTo>
                  <a:lnTo>
                    <a:pt x="3714748" y="5001133"/>
                  </a:lnTo>
                  <a:lnTo>
                    <a:pt x="3753104" y="4977050"/>
                  </a:lnTo>
                  <a:lnTo>
                    <a:pt x="3791025" y="4952345"/>
                  </a:lnTo>
                  <a:lnTo>
                    <a:pt x="3828503" y="4927025"/>
                  </a:lnTo>
                  <a:lnTo>
                    <a:pt x="3865531" y="4901098"/>
                  </a:lnTo>
                  <a:lnTo>
                    <a:pt x="3902102" y="4874572"/>
                  </a:lnTo>
                  <a:lnTo>
                    <a:pt x="3938208" y="4847452"/>
                  </a:lnTo>
                  <a:lnTo>
                    <a:pt x="3973843" y="4819747"/>
                  </a:lnTo>
                  <a:lnTo>
                    <a:pt x="4008999" y="4791463"/>
                  </a:lnTo>
                  <a:lnTo>
                    <a:pt x="4043669" y="4762607"/>
                  </a:lnTo>
                  <a:lnTo>
                    <a:pt x="4077847" y="4733188"/>
                  </a:lnTo>
                  <a:lnTo>
                    <a:pt x="4111524" y="4703211"/>
                  </a:lnTo>
                  <a:lnTo>
                    <a:pt x="4144694" y="4672684"/>
                  </a:lnTo>
                  <a:lnTo>
                    <a:pt x="4177350" y="4641614"/>
                  </a:lnTo>
                  <a:lnTo>
                    <a:pt x="4209484" y="4610008"/>
                  </a:lnTo>
                  <a:lnTo>
                    <a:pt x="4241090" y="4577874"/>
                  </a:lnTo>
                  <a:lnTo>
                    <a:pt x="4272160" y="4545218"/>
                  </a:lnTo>
                  <a:lnTo>
                    <a:pt x="4302687" y="4512048"/>
                  </a:lnTo>
                  <a:lnTo>
                    <a:pt x="4332664" y="4478371"/>
                  </a:lnTo>
                  <a:lnTo>
                    <a:pt x="4362083" y="4444193"/>
                  </a:lnTo>
                  <a:lnTo>
                    <a:pt x="4390939" y="4409523"/>
                  </a:lnTo>
                  <a:lnTo>
                    <a:pt x="4419223" y="4374367"/>
                  </a:lnTo>
                  <a:lnTo>
                    <a:pt x="4446928" y="4338732"/>
                  </a:lnTo>
                  <a:lnTo>
                    <a:pt x="4474048" y="4302626"/>
                  </a:lnTo>
                  <a:lnTo>
                    <a:pt x="4500575" y="4266055"/>
                  </a:lnTo>
                  <a:lnTo>
                    <a:pt x="4526501" y="4229028"/>
                  </a:lnTo>
                  <a:lnTo>
                    <a:pt x="4551821" y="4191550"/>
                  </a:lnTo>
                  <a:lnTo>
                    <a:pt x="4576526" y="4153629"/>
                  </a:lnTo>
                  <a:lnTo>
                    <a:pt x="4600610" y="4115272"/>
                  </a:lnTo>
                  <a:lnTo>
                    <a:pt x="4624065" y="4076487"/>
                  </a:lnTo>
                  <a:lnTo>
                    <a:pt x="4646884" y="4037280"/>
                  </a:lnTo>
                  <a:lnTo>
                    <a:pt x="4669061" y="3997659"/>
                  </a:lnTo>
                  <a:lnTo>
                    <a:pt x="4690588" y="3957630"/>
                  </a:lnTo>
                  <a:lnTo>
                    <a:pt x="4711457" y="3917202"/>
                  </a:lnTo>
                  <a:lnTo>
                    <a:pt x="4731662" y="3876380"/>
                  </a:lnTo>
                  <a:lnTo>
                    <a:pt x="4751196" y="3835173"/>
                  </a:lnTo>
                  <a:lnTo>
                    <a:pt x="4770051" y="3793587"/>
                  </a:lnTo>
                  <a:lnTo>
                    <a:pt x="4788220" y="3751629"/>
                  </a:lnTo>
                  <a:lnTo>
                    <a:pt x="4805697" y="3709307"/>
                  </a:lnTo>
                  <a:lnTo>
                    <a:pt x="4822473" y="3666628"/>
                  </a:lnTo>
                  <a:lnTo>
                    <a:pt x="4838543" y="3623598"/>
                  </a:lnTo>
                  <a:lnTo>
                    <a:pt x="4853898" y="3580226"/>
                  </a:lnTo>
                  <a:lnTo>
                    <a:pt x="4868532" y="3536518"/>
                  </a:lnTo>
                  <a:lnTo>
                    <a:pt x="4882437" y="3492481"/>
                  </a:lnTo>
                  <a:lnTo>
                    <a:pt x="4895606" y="3448122"/>
                  </a:lnTo>
                  <a:lnTo>
                    <a:pt x="4908033" y="3403449"/>
                  </a:lnTo>
                  <a:lnTo>
                    <a:pt x="4919710" y="3358469"/>
                  </a:lnTo>
                  <a:lnTo>
                    <a:pt x="4930629" y="3313189"/>
                  </a:lnTo>
                  <a:lnTo>
                    <a:pt x="4940785" y="3267616"/>
                  </a:lnTo>
                  <a:lnTo>
                    <a:pt x="4950169" y="3221756"/>
                  </a:lnTo>
                  <a:lnTo>
                    <a:pt x="4958774" y="3175618"/>
                  </a:lnTo>
                  <a:lnTo>
                    <a:pt x="4966594" y="3129209"/>
                  </a:lnTo>
                  <a:lnTo>
                    <a:pt x="4973621" y="3082535"/>
                  </a:lnTo>
                  <a:lnTo>
                    <a:pt x="4979848" y="3035604"/>
                  </a:lnTo>
                  <a:lnTo>
                    <a:pt x="4985267" y="2988422"/>
                  </a:lnTo>
                  <a:lnTo>
                    <a:pt x="4989873" y="2940998"/>
                  </a:lnTo>
                  <a:lnTo>
                    <a:pt x="4993657" y="2893338"/>
                  </a:lnTo>
                  <a:lnTo>
                    <a:pt x="4996613" y="2845449"/>
                  </a:lnTo>
                  <a:lnTo>
                    <a:pt x="4998733" y="2797338"/>
                  </a:lnTo>
                  <a:lnTo>
                    <a:pt x="5000010" y="2749013"/>
                  </a:lnTo>
                  <a:lnTo>
                    <a:pt x="5000438" y="2700481"/>
                  </a:lnTo>
                  <a:lnTo>
                    <a:pt x="5000010" y="2651948"/>
                  </a:lnTo>
                  <a:lnTo>
                    <a:pt x="4998733" y="2603623"/>
                  </a:lnTo>
                  <a:lnTo>
                    <a:pt x="4996613" y="2555512"/>
                  </a:lnTo>
                  <a:lnTo>
                    <a:pt x="4993657" y="2507623"/>
                  </a:lnTo>
                  <a:lnTo>
                    <a:pt x="4989873" y="2459963"/>
                  </a:lnTo>
                  <a:lnTo>
                    <a:pt x="4985267" y="2412538"/>
                  </a:lnTo>
                  <a:lnTo>
                    <a:pt x="4979848" y="2365357"/>
                  </a:lnTo>
                  <a:lnTo>
                    <a:pt x="4973621" y="2318426"/>
                  </a:lnTo>
                  <a:lnTo>
                    <a:pt x="4966594" y="2271752"/>
                  </a:lnTo>
                  <a:lnTo>
                    <a:pt x="4958774" y="2225342"/>
                  </a:lnTo>
                  <a:lnTo>
                    <a:pt x="4950169" y="2179204"/>
                  </a:lnTo>
                  <a:lnTo>
                    <a:pt x="4940785" y="2133345"/>
                  </a:lnTo>
                  <a:lnTo>
                    <a:pt x="4930629" y="2087772"/>
                  </a:lnTo>
                  <a:lnTo>
                    <a:pt x="4919710" y="2042491"/>
                  </a:lnTo>
                  <a:lnTo>
                    <a:pt x="4908033" y="1997511"/>
                  </a:lnTo>
                  <a:lnTo>
                    <a:pt x="4895606" y="1952838"/>
                  </a:lnTo>
                  <a:lnTo>
                    <a:pt x="4882437" y="1908480"/>
                  </a:lnTo>
                  <a:lnTo>
                    <a:pt x="4868532" y="1864443"/>
                  </a:lnTo>
                  <a:lnTo>
                    <a:pt x="4853898" y="1820734"/>
                  </a:lnTo>
                  <a:lnTo>
                    <a:pt x="4838543" y="1777362"/>
                  </a:lnTo>
                  <a:lnTo>
                    <a:pt x="4822473" y="1734333"/>
                  </a:lnTo>
                  <a:lnTo>
                    <a:pt x="4805697" y="1691653"/>
                  </a:lnTo>
                  <a:lnTo>
                    <a:pt x="4788220" y="1649331"/>
                  </a:lnTo>
                  <a:lnTo>
                    <a:pt x="4770051" y="1607374"/>
                  </a:lnTo>
                  <a:lnTo>
                    <a:pt x="4751196" y="1565788"/>
                  </a:lnTo>
                  <a:lnTo>
                    <a:pt x="4731662" y="1524580"/>
                  </a:lnTo>
                  <a:lnTo>
                    <a:pt x="4711457" y="1483759"/>
                  </a:lnTo>
                  <a:lnTo>
                    <a:pt x="4690588" y="1443330"/>
                  </a:lnTo>
                  <a:lnTo>
                    <a:pt x="4669061" y="1403302"/>
                  </a:lnTo>
                  <a:lnTo>
                    <a:pt x="4646884" y="1363680"/>
                  </a:lnTo>
                  <a:lnTo>
                    <a:pt x="4624065" y="1324473"/>
                  </a:lnTo>
                  <a:lnTo>
                    <a:pt x="4600610" y="1285688"/>
                  </a:lnTo>
                  <a:lnTo>
                    <a:pt x="4576526" y="1247331"/>
                  </a:lnTo>
                  <a:lnTo>
                    <a:pt x="4551821" y="1209411"/>
                  </a:lnTo>
                  <a:lnTo>
                    <a:pt x="4526501" y="1171933"/>
                  </a:lnTo>
                  <a:lnTo>
                    <a:pt x="4500575" y="1134905"/>
                  </a:lnTo>
                  <a:lnTo>
                    <a:pt x="4474048" y="1098334"/>
                  </a:lnTo>
                  <a:lnTo>
                    <a:pt x="4446928" y="1062228"/>
                  </a:lnTo>
                  <a:lnTo>
                    <a:pt x="4419223" y="1026593"/>
                  </a:lnTo>
                  <a:lnTo>
                    <a:pt x="4390939" y="991437"/>
                  </a:lnTo>
                  <a:lnTo>
                    <a:pt x="4362083" y="956767"/>
                  </a:lnTo>
                  <a:lnTo>
                    <a:pt x="4332664" y="922589"/>
                  </a:lnTo>
                  <a:lnTo>
                    <a:pt x="4302687" y="888912"/>
                  </a:lnTo>
                  <a:lnTo>
                    <a:pt x="4272160" y="855742"/>
                  </a:lnTo>
                  <a:lnTo>
                    <a:pt x="4241090" y="823086"/>
                  </a:lnTo>
                  <a:lnTo>
                    <a:pt x="4209484" y="790952"/>
                  </a:lnTo>
                  <a:lnTo>
                    <a:pt x="4177350" y="759346"/>
                  </a:lnTo>
                  <a:lnTo>
                    <a:pt x="4144694" y="728276"/>
                  </a:lnTo>
                  <a:lnTo>
                    <a:pt x="4111524" y="697750"/>
                  </a:lnTo>
                  <a:lnTo>
                    <a:pt x="4077847" y="667773"/>
                  </a:lnTo>
                  <a:lnTo>
                    <a:pt x="4043669" y="638353"/>
                  </a:lnTo>
                  <a:lnTo>
                    <a:pt x="4008999" y="609497"/>
                  </a:lnTo>
                  <a:lnTo>
                    <a:pt x="3973843" y="581214"/>
                  </a:lnTo>
                  <a:lnTo>
                    <a:pt x="3938208" y="553508"/>
                  </a:lnTo>
                  <a:lnTo>
                    <a:pt x="3902102" y="526389"/>
                  </a:lnTo>
                  <a:lnTo>
                    <a:pt x="3865531" y="499862"/>
                  </a:lnTo>
                  <a:lnTo>
                    <a:pt x="3828503" y="473935"/>
                  </a:lnTo>
                  <a:lnTo>
                    <a:pt x="3791025" y="448616"/>
                  </a:lnTo>
                  <a:lnTo>
                    <a:pt x="3753104" y="423911"/>
                  </a:lnTo>
                  <a:lnTo>
                    <a:pt x="3714748" y="399827"/>
                  </a:lnTo>
                  <a:lnTo>
                    <a:pt x="3675962" y="376372"/>
                  </a:lnTo>
                  <a:lnTo>
                    <a:pt x="3636755" y="353552"/>
                  </a:lnTo>
                  <a:lnTo>
                    <a:pt x="3597134" y="331376"/>
                  </a:lnTo>
                  <a:lnTo>
                    <a:pt x="3557106" y="309849"/>
                  </a:lnTo>
                  <a:lnTo>
                    <a:pt x="3516677" y="288980"/>
                  </a:lnTo>
                  <a:lnTo>
                    <a:pt x="3475855" y="268775"/>
                  </a:lnTo>
                  <a:lnTo>
                    <a:pt x="3434648" y="249241"/>
                  </a:lnTo>
                  <a:lnTo>
                    <a:pt x="3393062" y="230386"/>
                  </a:lnTo>
                  <a:lnTo>
                    <a:pt x="3351104" y="212217"/>
                  </a:lnTo>
                  <a:lnTo>
                    <a:pt x="3308782" y="194740"/>
                  </a:lnTo>
                  <a:lnTo>
                    <a:pt x="3266103" y="177964"/>
                  </a:lnTo>
                  <a:lnTo>
                    <a:pt x="3223074" y="161894"/>
                  </a:lnTo>
                  <a:lnTo>
                    <a:pt x="3179701" y="146539"/>
                  </a:lnTo>
                  <a:lnTo>
                    <a:pt x="3135993" y="131905"/>
                  </a:lnTo>
                  <a:lnTo>
                    <a:pt x="3091956" y="118000"/>
                  </a:lnTo>
                  <a:lnTo>
                    <a:pt x="3047598" y="104831"/>
                  </a:lnTo>
                  <a:lnTo>
                    <a:pt x="3002925" y="92404"/>
                  </a:lnTo>
                  <a:lnTo>
                    <a:pt x="2957944" y="80727"/>
                  </a:lnTo>
                  <a:lnTo>
                    <a:pt x="2912664" y="69808"/>
                  </a:lnTo>
                  <a:lnTo>
                    <a:pt x="2867091" y="59652"/>
                  </a:lnTo>
                  <a:lnTo>
                    <a:pt x="2821231" y="50269"/>
                  </a:lnTo>
                  <a:lnTo>
                    <a:pt x="2775094" y="41663"/>
                  </a:lnTo>
                  <a:lnTo>
                    <a:pt x="2728684" y="33843"/>
                  </a:lnTo>
                  <a:lnTo>
                    <a:pt x="2682010" y="26817"/>
                  </a:lnTo>
                  <a:lnTo>
                    <a:pt x="2635079" y="20590"/>
                  </a:lnTo>
                  <a:lnTo>
                    <a:pt x="2587897" y="15170"/>
                  </a:lnTo>
                  <a:lnTo>
                    <a:pt x="2540473" y="10564"/>
                  </a:lnTo>
                  <a:lnTo>
                    <a:pt x="2492813" y="6780"/>
                  </a:lnTo>
                  <a:lnTo>
                    <a:pt x="2444924" y="3824"/>
                  </a:lnTo>
                  <a:lnTo>
                    <a:pt x="2396813" y="1704"/>
                  </a:lnTo>
                  <a:lnTo>
                    <a:pt x="2348488" y="427"/>
                  </a:lnTo>
                  <a:lnTo>
                    <a:pt x="2299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05255"/>
              <a:ext cx="4840224" cy="50657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340218"/>
              <a:ext cx="12192000" cy="518159"/>
            </a:xfrm>
            <a:custGeom>
              <a:avLst/>
              <a:gdLst/>
              <a:ahLst/>
              <a:cxnLst/>
              <a:rect l="l" t="t" r="r" b="b"/>
              <a:pathLst>
                <a:path w="12192000" h="518159">
                  <a:moveTo>
                    <a:pt x="12192000" y="0"/>
                  </a:moveTo>
                  <a:lnTo>
                    <a:pt x="0" y="0"/>
                  </a:lnTo>
                  <a:lnTo>
                    <a:pt x="0" y="517781"/>
                  </a:lnTo>
                  <a:lnTo>
                    <a:pt x="12192000" y="51778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69314" y="2114803"/>
            <a:ext cx="5438140" cy="36855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0665" marR="634365" indent="-228600">
              <a:lnSpc>
                <a:spcPct val="9040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5" dirty="0">
                <a:latin typeface="Trebuchet MS"/>
                <a:cs typeface="Trebuchet MS"/>
              </a:rPr>
              <a:t>The </a:t>
            </a:r>
            <a:r>
              <a:rPr sz="2400" spc="-20" dirty="0">
                <a:latin typeface="Trebuchet MS"/>
                <a:cs typeface="Trebuchet MS"/>
              </a:rPr>
              <a:t>content </a:t>
            </a:r>
            <a:r>
              <a:rPr sz="2400" spc="15" dirty="0">
                <a:latin typeface="Trebuchet MS"/>
                <a:cs typeface="Trebuchet MS"/>
              </a:rPr>
              <a:t>has </a:t>
            </a:r>
            <a:r>
              <a:rPr sz="2400" spc="-35" dirty="0">
                <a:latin typeface="Trebuchet MS"/>
                <a:cs typeface="Trebuchet MS"/>
              </a:rPr>
              <a:t>already </a:t>
            </a:r>
            <a:r>
              <a:rPr sz="2400" spc="45" dirty="0">
                <a:latin typeface="Trebuchet MS"/>
                <a:cs typeface="Trebuchet MS"/>
              </a:rPr>
              <a:t>been </a:t>
            </a:r>
            <a:r>
              <a:rPr sz="2400" spc="50" dirty="0">
                <a:latin typeface="Trebuchet MS"/>
                <a:cs typeface="Trebuchet MS"/>
              </a:rPr>
              <a:t> </a:t>
            </a:r>
            <a:r>
              <a:rPr sz="2400" spc="40" dirty="0">
                <a:latin typeface="Trebuchet MS"/>
                <a:cs typeface="Trebuchet MS"/>
              </a:rPr>
              <a:t>approved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35" dirty="0">
                <a:latin typeface="Trebuchet MS"/>
                <a:cs typeface="Trebuchet MS"/>
              </a:rPr>
              <a:t>once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45" dirty="0">
                <a:latin typeface="Trebuchet MS"/>
                <a:cs typeface="Trebuchet MS"/>
              </a:rPr>
              <a:t>by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the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committee </a:t>
            </a:r>
            <a:r>
              <a:rPr sz="2400" spc="-705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chairs</a:t>
            </a:r>
            <a:endParaRPr sz="2400">
              <a:latin typeface="Trebuchet MS"/>
              <a:cs typeface="Trebuchet MS"/>
            </a:endParaRPr>
          </a:p>
          <a:p>
            <a:pPr marL="240665" marR="5080" indent="-228600">
              <a:lnSpc>
                <a:spcPts val="259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Trebuchet MS"/>
                <a:cs typeface="Trebuchet MS"/>
              </a:rPr>
              <a:t>Please</a:t>
            </a:r>
            <a:r>
              <a:rPr sz="2400" spc="-65" dirty="0">
                <a:latin typeface="Trebuchet MS"/>
                <a:cs typeface="Trebuchet MS"/>
              </a:rPr>
              <a:t> briefly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proofread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the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resolution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to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ensure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the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30" dirty="0">
                <a:latin typeface="Trebuchet MS"/>
                <a:cs typeface="Trebuchet MS"/>
              </a:rPr>
              <a:t>following:</a:t>
            </a:r>
            <a:endParaRPr sz="2400">
              <a:latin typeface="Trebuchet MS"/>
              <a:cs typeface="Trebuchet MS"/>
            </a:endParaRPr>
          </a:p>
          <a:p>
            <a:pPr marL="697865" marR="196850" lvl="1" indent="-228600">
              <a:lnSpc>
                <a:spcPct val="89500"/>
              </a:lnSpc>
              <a:spcBef>
                <a:spcPts val="54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2000" spc="-25" dirty="0">
                <a:latin typeface="Trebuchet MS"/>
                <a:cs typeface="Trebuchet MS"/>
              </a:rPr>
              <a:t>There </a:t>
            </a:r>
            <a:r>
              <a:rPr sz="2000" spc="-50" dirty="0">
                <a:latin typeface="Trebuchet MS"/>
                <a:cs typeface="Trebuchet MS"/>
              </a:rPr>
              <a:t>are </a:t>
            </a:r>
            <a:r>
              <a:rPr sz="2000" spc="65" dirty="0">
                <a:latin typeface="Trebuchet MS"/>
                <a:cs typeface="Trebuchet MS"/>
              </a:rPr>
              <a:t>no </a:t>
            </a:r>
            <a:r>
              <a:rPr sz="2000" spc="-25" dirty="0">
                <a:latin typeface="Trebuchet MS"/>
                <a:cs typeface="Trebuchet MS"/>
              </a:rPr>
              <a:t>grammatical </a:t>
            </a:r>
            <a:r>
              <a:rPr sz="2000" spc="-40" dirty="0">
                <a:latin typeface="Trebuchet MS"/>
                <a:cs typeface="Trebuchet MS"/>
              </a:rPr>
              <a:t>mistakes, 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5" dirty="0">
                <a:latin typeface="Trebuchet MS"/>
                <a:cs typeface="Trebuchet MS"/>
              </a:rPr>
              <a:t>inappropriate </a:t>
            </a:r>
            <a:r>
              <a:rPr sz="2000" spc="-35" dirty="0">
                <a:latin typeface="Trebuchet MS"/>
                <a:cs typeface="Trebuchet MS"/>
              </a:rPr>
              <a:t>and/or </a:t>
            </a:r>
            <a:r>
              <a:rPr sz="2000" spc="-50" dirty="0">
                <a:latin typeface="Trebuchet MS"/>
                <a:cs typeface="Trebuchet MS"/>
              </a:rPr>
              <a:t>politically </a:t>
            </a:r>
            <a:r>
              <a:rPr sz="2000" spc="-25" dirty="0">
                <a:latin typeface="Trebuchet MS"/>
                <a:cs typeface="Trebuchet MS"/>
              </a:rPr>
              <a:t>sensitive </a:t>
            </a:r>
            <a:r>
              <a:rPr sz="2000" spc="-59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content</a:t>
            </a:r>
            <a:endParaRPr sz="2000">
              <a:latin typeface="Trebuchet MS"/>
              <a:cs typeface="Trebuchet MS"/>
            </a:endParaRPr>
          </a:p>
          <a:p>
            <a:pPr marL="698500" lvl="1" indent="-229235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2000" spc="-15" dirty="0">
                <a:latin typeface="Trebuchet MS"/>
                <a:cs typeface="Trebuchet MS"/>
              </a:rPr>
              <a:t>All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clauses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are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logical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35" dirty="0">
                <a:latin typeface="Trebuchet MS"/>
                <a:cs typeface="Trebuchet MS"/>
              </a:rPr>
              <a:t>and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feasible</a:t>
            </a:r>
            <a:endParaRPr sz="2000">
              <a:latin typeface="Trebuchet MS"/>
              <a:cs typeface="Trebuchet MS"/>
            </a:endParaRPr>
          </a:p>
          <a:p>
            <a:pPr marL="697865" marR="755650" lvl="1" indent="-228600">
              <a:lnSpc>
                <a:spcPts val="2210"/>
              </a:lnSpc>
              <a:spcBef>
                <a:spcPts val="42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2000" spc="5" dirty="0">
                <a:latin typeface="Trebuchet MS"/>
                <a:cs typeface="Trebuchet MS"/>
              </a:rPr>
              <a:t>The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resolution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follows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the</a:t>
            </a:r>
            <a:r>
              <a:rPr sz="2000" spc="-55" dirty="0">
                <a:solidFill>
                  <a:srgbClr val="954F72"/>
                </a:solidFill>
                <a:latin typeface="Trebuchet MS"/>
                <a:cs typeface="Trebuchet MS"/>
              </a:rPr>
              <a:t> </a:t>
            </a:r>
            <a:r>
              <a:rPr sz="2000" u="sng" spc="130" dirty="0">
                <a:solidFill>
                  <a:srgbClr val="954F72"/>
                </a:solidFill>
                <a:uFill>
                  <a:solidFill>
                    <a:srgbClr val="954F72"/>
                  </a:solidFill>
                </a:uFill>
                <a:latin typeface="Trebuchet MS"/>
                <a:cs typeface="Trebuchet MS"/>
              </a:rPr>
              <a:t>THIMUN </a:t>
            </a:r>
            <a:r>
              <a:rPr sz="2000" spc="-590" dirty="0">
                <a:solidFill>
                  <a:srgbClr val="954F72"/>
                </a:solidFill>
                <a:latin typeface="Trebuchet MS"/>
                <a:cs typeface="Trebuchet MS"/>
              </a:rPr>
              <a:t> </a:t>
            </a:r>
            <a:r>
              <a:rPr sz="2000" u="sng" spc="-5" dirty="0">
                <a:solidFill>
                  <a:srgbClr val="954F72"/>
                </a:solidFill>
                <a:uFill>
                  <a:solidFill>
                    <a:srgbClr val="954F72"/>
                  </a:solidFill>
                </a:uFill>
                <a:latin typeface="Trebuchet MS"/>
                <a:cs typeface="Trebuchet MS"/>
              </a:rPr>
              <a:t>Resolution</a:t>
            </a:r>
            <a:r>
              <a:rPr sz="2000" u="sng" spc="-60" dirty="0">
                <a:solidFill>
                  <a:srgbClr val="954F72"/>
                </a:solidFill>
                <a:uFill>
                  <a:solidFill>
                    <a:srgbClr val="954F72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40" dirty="0">
                <a:solidFill>
                  <a:srgbClr val="954F72"/>
                </a:solidFill>
                <a:uFill>
                  <a:solidFill>
                    <a:srgbClr val="954F72"/>
                  </a:solidFill>
                </a:uFill>
                <a:latin typeface="Trebuchet MS"/>
                <a:cs typeface="Trebuchet MS"/>
              </a:rPr>
              <a:t>format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9754551" y="6424676"/>
            <a:ext cx="23583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110" dirty="0"/>
              <a:t>B</a:t>
            </a:r>
            <a:r>
              <a:rPr lang="en-US" spc="95" dirty="0"/>
              <a:t>E</a:t>
            </a:r>
            <a:r>
              <a:rPr lang="en-US" spc="-35" dirty="0"/>
              <a:t>I</a:t>
            </a:r>
            <a:r>
              <a:rPr lang="en-US" spc="315" dirty="0"/>
              <a:t>M</a:t>
            </a:r>
            <a:r>
              <a:rPr lang="en-US" spc="155" dirty="0"/>
              <a:t>UN</a:t>
            </a:r>
            <a:r>
              <a:rPr lang="en-US" spc="-45" dirty="0"/>
              <a:t> XXXI </a:t>
            </a:r>
            <a:r>
              <a:rPr lang="en-US" spc="-545" dirty="0"/>
              <a:t>|</a:t>
            </a:r>
            <a:r>
              <a:rPr lang="en-US" spc="-45" dirty="0"/>
              <a:t> </a:t>
            </a:r>
            <a:r>
              <a:rPr lang="en-US" spc="50" dirty="0"/>
              <a:t>202</a:t>
            </a:r>
            <a:r>
              <a:rPr lang="en-US" spc="55" dirty="0"/>
              <a:t>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597</Words>
  <Application>Microsoft Macintosh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 MT</vt:lpstr>
      <vt:lpstr>Arial</vt:lpstr>
      <vt:lpstr>Calibri</vt:lpstr>
      <vt:lpstr>Trebuchet MS</vt:lpstr>
      <vt:lpstr>Office Theme</vt:lpstr>
      <vt:lpstr>Approval Panel  Guide BEIMUN XXXI| 2024, March 15th-17th</vt:lpstr>
      <vt:lpstr>Table of Contents</vt:lpstr>
      <vt:lpstr>Secretariat’s Message</vt:lpstr>
      <vt:lpstr>Getting Started</vt:lpstr>
      <vt:lpstr>Getting Started</vt:lpstr>
      <vt:lpstr>Accessing Resolution</vt:lpstr>
      <vt:lpstr>Accessing Resolution</vt:lpstr>
      <vt:lpstr>Meeting with Delegate</vt:lpstr>
      <vt:lpstr>Resolution Review</vt:lpstr>
      <vt:lpstr>Resolution Review</vt:lpstr>
      <vt:lpstr>Approval</vt:lpstr>
      <vt:lpstr>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Approval Panel  Guide BEIMUN XXXI| 2024, March 15th-17th</dc:title>
  <cp:lastModifiedBy>Kelly Noh [STUDENT]</cp:lastModifiedBy>
  <cp:revision>1</cp:revision>
  <dcterms:created xsi:type="dcterms:W3CDTF">2023-11-27T05:16:49Z</dcterms:created>
  <dcterms:modified xsi:type="dcterms:W3CDTF">2023-11-27T05:20:45Z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2022-10-21T00:00:00Z</vt:filetime>
  </property>
  <property fmtid="{D5CDD505-2E9C-101B-9397-08002B2CF9AE}" pid="3" name="LastSaved">
    <vt:filetime>2023-11-27T00:00:00Z</vt:filetime>
  </property>
</Properties>
</file>